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188.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8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189.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90.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8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Roboto"/>
      <p:regular r:id="rId28"/>
      <p:bold r:id="rId29"/>
      <p:italic r:id="rId30"/>
      <p:boldItalic r:id="rId31"/>
    </p:embeddedFont>
    <p:embeddedFont>
      <p:font typeface="Helvetica Neue"/>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hIuNdZR7JcyfztOgXACssLLoGB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HelveticaNeue-bold.fntdata"/><Relationship Id="rId32" Type="http://schemas.openxmlformats.org/officeDocument/2006/relationships/font" Target="fonts/HelveticaNeue-regular.fntdata"/><Relationship Id="rId35" Type="http://schemas.openxmlformats.org/officeDocument/2006/relationships/font" Target="fonts/HelveticaNeue-boldItalic.fntdata"/><Relationship Id="rId34" Type="http://schemas.openxmlformats.org/officeDocument/2006/relationships/font" Target="fonts/HelveticaNeue-italic.fntdata"/><Relationship Id="rId36"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29" Type="http://schemas.openxmlformats.org/officeDocument/2006/relationships/font" Target="fonts/Robot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31a185bb7f0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3" name="Google Shape;2503;g31a185bb7f0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504" name="Google Shape;2504;g31a185bb7f0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4" name="Google Shape;26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t/>
            </a:r>
            <a:endParaRPr/>
          </a:p>
          <a:p>
            <a:pPr indent="0" lvl="0" marL="0" rtl="0" algn="l">
              <a:lnSpc>
                <a:spcPct val="100000"/>
              </a:lnSpc>
              <a:spcBef>
                <a:spcPts val="0"/>
              </a:spcBef>
              <a:spcAft>
                <a:spcPts val="0"/>
              </a:spcAft>
              <a:buSzPts val="1400"/>
              <a:buNone/>
            </a:pPr>
            <a:r>
              <a:t/>
            </a:r>
            <a:endParaRPr/>
          </a:p>
        </p:txBody>
      </p:sp>
      <p:sp>
        <p:nvSpPr>
          <p:cNvPr id="2635" name="Google Shape;26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31a739c686f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4" name="Google Shape;2644;g31a739c686f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31a739c686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9" name="Google Shape;2649;g31a739c686f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0" name="Google Shape;2650;g31a739c686f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31a8cd79c7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2" name="Google Shape;2662;g31a8cd79c72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None/>
            </a:pPr>
            <a:r>
              <a:t/>
            </a:r>
            <a:endParaRPr/>
          </a:p>
          <a:p>
            <a:pPr indent="0" lvl="0" marL="0" rtl="0" algn="l">
              <a:lnSpc>
                <a:spcPct val="100000"/>
              </a:lnSpc>
              <a:spcBef>
                <a:spcPts val="0"/>
              </a:spcBef>
              <a:spcAft>
                <a:spcPts val="0"/>
              </a:spcAft>
              <a:buSzPts val="1400"/>
              <a:buNone/>
            </a:pPr>
            <a:r>
              <a:t/>
            </a:r>
            <a:endParaRPr/>
          </a:p>
        </p:txBody>
      </p:sp>
      <p:sp>
        <p:nvSpPr>
          <p:cNvPr id="2663" name="Google Shape;2663;g31a8cd79c72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g31a8cd79c72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0" name="Google Shape;2700;g31a8cd79c72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400"/>
              <a:buNone/>
            </a:pPr>
            <a:r>
              <a:t/>
            </a:r>
            <a:endParaRPr/>
          </a:p>
        </p:txBody>
      </p:sp>
      <p:sp>
        <p:nvSpPr>
          <p:cNvPr id="2701" name="Google Shape;2701;g31a8cd79c72_0_1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31a8cd79c72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3" name="Google Shape;2723;g31a8cd79c72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4" name="Google Shape;2724;g31a8cd79c72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31a8cd79c7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0" name="Google Shape;2730;g31a8cd79c72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1" name="Google Shape;2731;g31a8cd79c72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31a739c686f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7" name="Google Shape;2737;g31a739c686f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31aefd1e19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2" name="Google Shape;2742;g31aefd1e19f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3" name="Google Shape;2743;g31aefd1e19f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31a8cd79c72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7" name="Google Shape;2757;g31a8cd79c72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SzPts val="1400"/>
              <a:buNone/>
            </a:pPr>
            <a:r>
              <a:t/>
            </a:r>
            <a:endParaRPr sz="1100"/>
          </a:p>
        </p:txBody>
      </p:sp>
      <p:sp>
        <p:nvSpPr>
          <p:cNvPr id="2758" name="Google Shape;2758;g31a8cd79c72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31a185bb7f0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4" name="Google Shape;2514;g31a185bb7f0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1100"/>
          </a:p>
          <a:p>
            <a:pPr indent="0" lvl="0" marL="0" rtl="0" algn="l">
              <a:lnSpc>
                <a:spcPct val="100000"/>
              </a:lnSpc>
              <a:spcBef>
                <a:spcPts val="1200"/>
              </a:spcBef>
              <a:spcAft>
                <a:spcPts val="0"/>
              </a:spcAft>
              <a:buSzPts val="1400"/>
              <a:buNone/>
            </a:pPr>
            <a:r>
              <a:t/>
            </a:r>
            <a:endParaRPr/>
          </a:p>
        </p:txBody>
      </p:sp>
      <p:sp>
        <p:nvSpPr>
          <p:cNvPr id="2515" name="Google Shape;2515;g31a185bb7f0_1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31a8cd79c72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8" name="Google Shape;2768;g31a8cd79c72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9" name="Google Shape;2769;g31a8cd79c72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7" name="Google Shape;27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8" name="Google Shape;27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31aefd1e19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7" name="Google Shape;2787;g31aefd1e19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1200"/>
              </a:spcAft>
              <a:buClr>
                <a:schemeClr val="dk1"/>
              </a:buClr>
              <a:buSzPts val="1100"/>
              <a:buFont typeface="Arial"/>
              <a:buNone/>
            </a:pPr>
            <a:r>
              <a:t/>
            </a:r>
            <a:endParaRPr/>
          </a:p>
        </p:txBody>
      </p:sp>
      <p:sp>
        <p:nvSpPr>
          <p:cNvPr id="2788" name="Google Shape;2788;g31aefd1e19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6" name="Google Shape;27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sz="1100"/>
          </a:p>
        </p:txBody>
      </p:sp>
      <p:sp>
        <p:nvSpPr>
          <p:cNvPr id="2797" name="Google Shape;279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1" name="Google Shape;252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200"/>
              </a:spcBef>
              <a:spcAft>
                <a:spcPts val="0"/>
              </a:spcAft>
              <a:buNone/>
            </a:pPr>
            <a:r>
              <a:t/>
            </a:r>
            <a:endParaRPr sz="1100"/>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522" name="Google Shape;252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31a185bb7f0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8" name="Google Shape;2538;g31a185bb7f0_1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t/>
            </a:r>
            <a:endParaRPr sz="1100"/>
          </a:p>
        </p:txBody>
      </p:sp>
      <p:sp>
        <p:nvSpPr>
          <p:cNvPr id="2539" name="Google Shape;2539;g31a185bb7f0_1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3" name="Google Shape;255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1200"/>
              </a:spcAft>
              <a:buClr>
                <a:schemeClr val="dk1"/>
              </a:buClr>
              <a:buSzPts val="1100"/>
              <a:buFont typeface="Arial"/>
              <a:buNone/>
            </a:pPr>
            <a:r>
              <a:t/>
            </a:r>
            <a:endParaRPr sz="1100"/>
          </a:p>
        </p:txBody>
      </p:sp>
      <p:sp>
        <p:nvSpPr>
          <p:cNvPr id="2554" name="Google Shape;255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31a185bb7f0_1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8" name="Google Shape;2568;g31a185bb7f0_1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100"/>
          </a:p>
        </p:txBody>
      </p:sp>
      <p:sp>
        <p:nvSpPr>
          <p:cNvPr id="2569" name="Google Shape;2569;g31a185bb7f0_1_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31a185bb7f0_1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5" name="Google Shape;2575;g31a185bb7f0_1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t/>
            </a:r>
            <a:endParaRPr/>
          </a:p>
        </p:txBody>
      </p:sp>
      <p:sp>
        <p:nvSpPr>
          <p:cNvPr id="2576" name="Google Shape;2576;g31a185bb7f0_1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31a185bb7f0_1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7" name="Google Shape;2597;g31a185bb7f0_1_3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598" name="Google Shape;2598;g31a185bb7f0_1_3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31a185bb7f0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9" name="Google Shape;2619;g31a185bb7f0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0" name="Google Shape;2620;g31a185bb7f0_1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2">
  <p:cSld name="Content and image 2">
    <p:bg>
      <p:bgPr>
        <a:solidFill>
          <a:schemeClr val="dk2"/>
        </a:solidFill>
      </p:bgPr>
    </p:bg>
    <p:spTree>
      <p:nvGrpSpPr>
        <p:cNvPr id="15" name="Shape 15"/>
        <p:cNvGrpSpPr/>
        <p:nvPr/>
      </p:nvGrpSpPr>
      <p:grpSpPr>
        <a:xfrm>
          <a:off x="0" y="0"/>
          <a:ext cx="0" cy="0"/>
          <a:chOff x="0" y="0"/>
          <a:chExt cx="0" cy="0"/>
        </a:xfrm>
      </p:grpSpPr>
      <p:sp>
        <p:nvSpPr>
          <p:cNvPr id="16" name="Google Shape;16;p222"/>
          <p:cNvSpPr/>
          <p:nvPr/>
        </p:nvSpPr>
        <p:spPr>
          <a:xfrm>
            <a:off x="0" y="4738704"/>
            <a:ext cx="12192000" cy="211929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17" name="Google Shape;17;p222"/>
          <p:cNvPicPr preferRelativeResize="0"/>
          <p:nvPr/>
        </p:nvPicPr>
        <p:blipFill rotWithShape="1">
          <a:blip r:embed="rId2">
            <a:alphaModFix/>
          </a:blip>
          <a:srcRect b="0" l="0" r="0" t="0"/>
          <a:stretch/>
        </p:blipFill>
        <p:spPr>
          <a:xfrm>
            <a:off x="5604797" y="264446"/>
            <a:ext cx="6317329" cy="6317329"/>
          </a:xfrm>
          <a:prstGeom prst="rect">
            <a:avLst/>
          </a:prstGeom>
          <a:noFill/>
          <a:ln>
            <a:noFill/>
          </a:ln>
        </p:spPr>
      </p:pic>
      <p:sp>
        <p:nvSpPr>
          <p:cNvPr id="18" name="Google Shape;18;p222"/>
          <p:cNvSpPr/>
          <p:nvPr/>
        </p:nvSpPr>
        <p:spPr>
          <a:xfrm>
            <a:off x="260031" y="264445"/>
            <a:ext cx="5957889" cy="586330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
        <p:nvSpPr>
          <p:cNvPr id="19" name="Google Shape;19;p222"/>
          <p:cNvSpPr/>
          <p:nvPr/>
        </p:nvSpPr>
        <p:spPr>
          <a:xfrm>
            <a:off x="260031" y="3602736"/>
            <a:ext cx="5957889" cy="25250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
        <p:nvSpPr>
          <p:cNvPr id="20" name="Google Shape;20;p222"/>
          <p:cNvSpPr/>
          <p:nvPr>
            <p:ph idx="2" type="pic"/>
          </p:nvPr>
        </p:nvSpPr>
        <p:spPr>
          <a:xfrm>
            <a:off x="4250307" y="643154"/>
            <a:ext cx="7154863" cy="5110262"/>
          </a:xfrm>
          <a:prstGeom prst="rect">
            <a:avLst/>
          </a:prstGeom>
          <a:solidFill>
            <a:schemeClr val="lt1"/>
          </a:solidFill>
          <a:ln>
            <a:noFill/>
          </a:ln>
        </p:spPr>
      </p:sp>
      <p:sp>
        <p:nvSpPr>
          <p:cNvPr id="21" name="Google Shape;21;p222"/>
          <p:cNvSpPr txBox="1"/>
          <p:nvPr>
            <p:ph idx="1" type="body"/>
          </p:nvPr>
        </p:nvSpPr>
        <p:spPr>
          <a:xfrm>
            <a:off x="577386" y="3964024"/>
            <a:ext cx="3389778" cy="1787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200"/>
              <a:buNone/>
              <a:defRPr b="0" i="0">
                <a:solidFill>
                  <a:schemeClr val="lt1"/>
                </a:solidFill>
              </a:defRPr>
            </a:lvl1pPr>
            <a:lvl2pPr indent="-304800" lvl="1" marL="914400" algn="l">
              <a:lnSpc>
                <a:spcPct val="100000"/>
              </a:lnSpc>
              <a:spcBef>
                <a:spcPts val="600"/>
              </a:spcBef>
              <a:spcAft>
                <a:spcPts val="0"/>
              </a:spcAft>
              <a:buSzPts val="1200"/>
              <a:buChar char="⎻"/>
              <a:defRPr b="0" i="0">
                <a:solidFill>
                  <a:schemeClr val="lt1"/>
                </a:solidFill>
              </a:defRPr>
            </a:lvl2pPr>
            <a:lvl3pPr indent="-298450" lvl="2" marL="1371600" algn="l">
              <a:lnSpc>
                <a:spcPct val="100000"/>
              </a:lnSpc>
              <a:spcBef>
                <a:spcPts val="400"/>
              </a:spcBef>
              <a:spcAft>
                <a:spcPts val="0"/>
              </a:spcAft>
              <a:buSzPts val="1100"/>
              <a:buChar char="⎻"/>
              <a:defRPr b="0" i="0">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b="0" i="0" u="none">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222"/>
          <p:cNvSpPr txBox="1"/>
          <p:nvPr>
            <p:ph type="title"/>
          </p:nvPr>
        </p:nvSpPr>
        <p:spPr>
          <a:xfrm>
            <a:off x="577385" y="2231342"/>
            <a:ext cx="3389779"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400"/>
              <a:buFont typeface="Arial"/>
              <a:buNone/>
              <a:defRPr b="0" i="0"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22"/>
          <p:cNvSpPr/>
          <p:nvPr>
            <p:ph idx="3" type="pic"/>
          </p:nvPr>
        </p:nvSpPr>
        <p:spPr>
          <a:xfrm>
            <a:off x="560941" y="643154"/>
            <a:ext cx="1439309" cy="1197639"/>
          </a:xfrm>
          <a:prstGeom prst="rect">
            <a:avLst/>
          </a:prstGeom>
          <a:noFill/>
          <a:ln>
            <a:noFill/>
          </a:ln>
        </p:spPr>
      </p:sp>
    </p:spTree>
  </p:cSld>
  <p:clrMapOvr>
    <a:masterClrMapping/>
  </p:clrMapOvr>
  <p:extLst>
    <p:ext uri="{DCECCB84-F9BA-43D5-87BE-67443E8EF086}">
      <p15:sldGuideLst>
        <p15:guide id="1" orient="horz" pos="1032">
          <p15:clr>
            <a:srgbClr val="F26B43"/>
          </p15:clr>
        </p15:guide>
        <p15:guide id="2" orient="horz" pos="594">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 pattern">
  <p:cSld name="Key message - pattern">
    <p:spTree>
      <p:nvGrpSpPr>
        <p:cNvPr id="70" name="Shape 70"/>
        <p:cNvGrpSpPr/>
        <p:nvPr/>
      </p:nvGrpSpPr>
      <p:grpSpPr>
        <a:xfrm>
          <a:off x="0" y="0"/>
          <a:ext cx="0" cy="0"/>
          <a:chOff x="0" y="0"/>
          <a:chExt cx="0" cy="0"/>
        </a:xfrm>
      </p:grpSpPr>
      <p:sp>
        <p:nvSpPr>
          <p:cNvPr id="71" name="Google Shape;71;p226"/>
          <p:cNvSpPr/>
          <p:nvPr/>
        </p:nvSpPr>
        <p:spPr>
          <a:xfrm>
            <a:off x="268013" y="561656"/>
            <a:ext cx="6742387" cy="556609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72" name="Google Shape;72;p22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6"/>
          <p:cNvSpPr txBox="1"/>
          <p:nvPr>
            <p:ph type="title"/>
          </p:nvPr>
        </p:nvSpPr>
        <p:spPr>
          <a:xfrm>
            <a:off x="542332" y="876966"/>
            <a:ext cx="6116375" cy="1773049"/>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4800"/>
              <a:buFont typeface="Arial"/>
              <a:buNone/>
              <a:defRPr b="0" i="0" sz="4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4" name="Google Shape;74;p226"/>
          <p:cNvPicPr preferRelativeResize="0"/>
          <p:nvPr/>
        </p:nvPicPr>
        <p:blipFill rotWithShape="1">
          <a:blip r:embed="rId2">
            <a:alphaModFix/>
          </a:blip>
          <a:srcRect b="0" l="0" r="0" t="0"/>
          <a:stretch/>
        </p:blipFill>
        <p:spPr>
          <a:xfrm>
            <a:off x="5792122" y="264447"/>
            <a:ext cx="6130004" cy="6130004"/>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 Header Left 3 Buckets">
  <p:cSld name="Title Content - Header Left 3 Buckets">
    <p:bg>
      <p:bgPr>
        <a:solidFill>
          <a:schemeClr val="lt1"/>
        </a:solidFill>
      </p:bgPr>
    </p:bg>
    <p:spTree>
      <p:nvGrpSpPr>
        <p:cNvPr id="1158" name="Shape 1158"/>
        <p:cNvGrpSpPr/>
        <p:nvPr/>
      </p:nvGrpSpPr>
      <p:grpSpPr>
        <a:xfrm>
          <a:off x="0" y="0"/>
          <a:ext cx="0" cy="0"/>
          <a:chOff x="0" y="0"/>
          <a:chExt cx="0" cy="0"/>
        </a:xfrm>
      </p:grpSpPr>
      <p:sp>
        <p:nvSpPr>
          <p:cNvPr id="1159" name="Google Shape;1159;p153"/>
          <p:cNvSpPr/>
          <p:nvPr>
            <p:ph idx="2" type="pic"/>
          </p:nvPr>
        </p:nvSpPr>
        <p:spPr>
          <a:xfrm>
            <a:off x="3264060" y="2118361"/>
            <a:ext cx="2692240" cy="2865119"/>
          </a:xfrm>
          <a:prstGeom prst="rect">
            <a:avLst/>
          </a:prstGeom>
          <a:solidFill>
            <a:schemeClr val="lt1"/>
          </a:solidFill>
          <a:ln>
            <a:noFill/>
          </a:ln>
        </p:spPr>
      </p:sp>
      <p:sp>
        <p:nvSpPr>
          <p:cNvPr id="1160" name="Google Shape;1160;p15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1" name="Google Shape;1161;p153"/>
          <p:cNvSpPr txBox="1"/>
          <p:nvPr>
            <p:ph type="title"/>
          </p:nvPr>
        </p:nvSpPr>
        <p:spPr>
          <a:xfrm>
            <a:off x="273050" y="274637"/>
            <a:ext cx="270192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2" name="Google Shape;1162;p153"/>
          <p:cNvSpPr txBox="1"/>
          <p:nvPr>
            <p:ph idx="1" type="body"/>
          </p:nvPr>
        </p:nvSpPr>
        <p:spPr>
          <a:xfrm>
            <a:off x="3264060" y="5153784"/>
            <a:ext cx="2692240" cy="1389098"/>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3" name="Google Shape;1163;p153"/>
          <p:cNvSpPr txBox="1"/>
          <p:nvPr>
            <p:ph idx="3" type="body"/>
          </p:nvPr>
        </p:nvSpPr>
        <p:spPr>
          <a:xfrm>
            <a:off x="3265487" y="295318"/>
            <a:ext cx="8650288" cy="137486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400"/>
              <a:buNone/>
              <a:defRPr b="1"/>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64" name="Google Shape;1164;p153"/>
          <p:cNvCxnSpPr/>
          <p:nvPr/>
        </p:nvCxnSpPr>
        <p:spPr>
          <a:xfrm>
            <a:off x="9082247" y="2118361"/>
            <a:ext cx="0" cy="3831090"/>
          </a:xfrm>
          <a:prstGeom prst="straightConnector1">
            <a:avLst/>
          </a:prstGeom>
          <a:noFill/>
          <a:ln cap="flat" cmpd="sng" w="12700">
            <a:solidFill>
              <a:schemeClr val="dk2"/>
            </a:solidFill>
            <a:prstDash val="solid"/>
            <a:miter lim="800000"/>
            <a:headEnd len="sm" w="sm" type="none"/>
            <a:tailEnd len="sm" w="sm" type="none"/>
          </a:ln>
        </p:spPr>
      </p:cxnSp>
      <p:cxnSp>
        <p:nvCxnSpPr>
          <p:cNvPr id="1165" name="Google Shape;1165;p153"/>
          <p:cNvCxnSpPr/>
          <p:nvPr/>
        </p:nvCxnSpPr>
        <p:spPr>
          <a:xfrm>
            <a:off x="6079967" y="2118361"/>
            <a:ext cx="0" cy="3831090"/>
          </a:xfrm>
          <a:prstGeom prst="straightConnector1">
            <a:avLst/>
          </a:prstGeom>
          <a:noFill/>
          <a:ln cap="flat" cmpd="sng" w="12700">
            <a:solidFill>
              <a:schemeClr val="dk2"/>
            </a:solidFill>
            <a:prstDash val="solid"/>
            <a:miter lim="800000"/>
            <a:headEnd len="sm" w="sm" type="none"/>
            <a:tailEnd len="sm" w="sm" type="none"/>
          </a:ln>
        </p:spPr>
      </p:cxnSp>
      <p:sp>
        <p:nvSpPr>
          <p:cNvPr id="1166" name="Google Shape;1166;p153"/>
          <p:cNvSpPr/>
          <p:nvPr>
            <p:ph idx="4" type="pic"/>
          </p:nvPr>
        </p:nvSpPr>
        <p:spPr>
          <a:xfrm>
            <a:off x="6241055" y="2118361"/>
            <a:ext cx="2692240" cy="2865119"/>
          </a:xfrm>
          <a:prstGeom prst="rect">
            <a:avLst/>
          </a:prstGeom>
          <a:solidFill>
            <a:schemeClr val="lt1"/>
          </a:solidFill>
          <a:ln>
            <a:noFill/>
          </a:ln>
        </p:spPr>
      </p:sp>
      <p:sp>
        <p:nvSpPr>
          <p:cNvPr id="1167" name="Google Shape;1167;p153"/>
          <p:cNvSpPr/>
          <p:nvPr>
            <p:ph idx="5" type="pic"/>
          </p:nvPr>
        </p:nvSpPr>
        <p:spPr>
          <a:xfrm>
            <a:off x="9223246" y="2118361"/>
            <a:ext cx="2692240" cy="2865119"/>
          </a:xfrm>
          <a:prstGeom prst="rect">
            <a:avLst/>
          </a:prstGeom>
          <a:solidFill>
            <a:schemeClr val="lt1"/>
          </a:solidFill>
          <a:ln>
            <a:noFill/>
          </a:ln>
        </p:spPr>
      </p:sp>
      <p:sp>
        <p:nvSpPr>
          <p:cNvPr id="1168" name="Google Shape;1168;p153"/>
          <p:cNvSpPr txBox="1"/>
          <p:nvPr>
            <p:ph idx="6" type="body"/>
          </p:nvPr>
        </p:nvSpPr>
        <p:spPr>
          <a:xfrm>
            <a:off x="6233291" y="5153784"/>
            <a:ext cx="2692240" cy="1389098"/>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9" name="Google Shape;1169;p153"/>
          <p:cNvSpPr txBox="1"/>
          <p:nvPr>
            <p:ph idx="7" type="body"/>
          </p:nvPr>
        </p:nvSpPr>
        <p:spPr>
          <a:xfrm>
            <a:off x="9223071" y="5153784"/>
            <a:ext cx="2692240" cy="1389098"/>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Content - Header Left 3 Buckets">
  <p:cSld name="1_Title Content - Header Left 3 Buckets">
    <p:bg>
      <p:bgPr>
        <a:solidFill>
          <a:schemeClr val="lt1"/>
        </a:solidFill>
      </p:bgPr>
    </p:bg>
    <p:spTree>
      <p:nvGrpSpPr>
        <p:cNvPr id="1170" name="Shape 1170"/>
        <p:cNvGrpSpPr/>
        <p:nvPr/>
      </p:nvGrpSpPr>
      <p:grpSpPr>
        <a:xfrm>
          <a:off x="0" y="0"/>
          <a:ext cx="0" cy="0"/>
          <a:chOff x="0" y="0"/>
          <a:chExt cx="0" cy="0"/>
        </a:xfrm>
      </p:grpSpPr>
      <p:sp>
        <p:nvSpPr>
          <p:cNvPr id="1171" name="Google Shape;1171;p154"/>
          <p:cNvSpPr/>
          <p:nvPr>
            <p:ph idx="2" type="pic"/>
          </p:nvPr>
        </p:nvSpPr>
        <p:spPr>
          <a:xfrm>
            <a:off x="3264059" y="1039922"/>
            <a:ext cx="4183061" cy="2402877"/>
          </a:xfrm>
          <a:prstGeom prst="rect">
            <a:avLst/>
          </a:prstGeom>
          <a:solidFill>
            <a:schemeClr val="lt1"/>
          </a:solidFill>
          <a:ln>
            <a:noFill/>
          </a:ln>
        </p:spPr>
      </p:sp>
      <p:sp>
        <p:nvSpPr>
          <p:cNvPr id="1172" name="Google Shape;1172;p15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3" name="Google Shape;1173;p154"/>
          <p:cNvSpPr txBox="1"/>
          <p:nvPr>
            <p:ph type="title"/>
          </p:nvPr>
        </p:nvSpPr>
        <p:spPr>
          <a:xfrm>
            <a:off x="273050" y="274637"/>
            <a:ext cx="270192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4" name="Google Shape;1174;p154"/>
          <p:cNvSpPr txBox="1"/>
          <p:nvPr>
            <p:ph idx="1" type="body"/>
          </p:nvPr>
        </p:nvSpPr>
        <p:spPr>
          <a:xfrm>
            <a:off x="3265487" y="295319"/>
            <a:ext cx="8650288" cy="54575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400"/>
              <a:buNone/>
              <a:defRPr b="1"/>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5" name="Google Shape;1175;p154"/>
          <p:cNvSpPr/>
          <p:nvPr>
            <p:ph idx="3" type="pic"/>
          </p:nvPr>
        </p:nvSpPr>
        <p:spPr>
          <a:xfrm>
            <a:off x="7733317" y="1039922"/>
            <a:ext cx="4183061" cy="2402877"/>
          </a:xfrm>
          <a:prstGeom prst="rect">
            <a:avLst/>
          </a:prstGeom>
          <a:solidFill>
            <a:schemeClr val="lt1"/>
          </a:solidFill>
          <a:ln>
            <a:noFill/>
          </a:ln>
        </p:spPr>
      </p:sp>
      <p:sp>
        <p:nvSpPr>
          <p:cNvPr id="1176" name="Google Shape;1176;p154"/>
          <p:cNvSpPr/>
          <p:nvPr>
            <p:ph idx="4" type="pic"/>
          </p:nvPr>
        </p:nvSpPr>
        <p:spPr>
          <a:xfrm>
            <a:off x="3264059" y="3731751"/>
            <a:ext cx="4183061" cy="2402877"/>
          </a:xfrm>
          <a:prstGeom prst="rect">
            <a:avLst/>
          </a:prstGeom>
          <a:solidFill>
            <a:schemeClr val="lt1"/>
          </a:solidFill>
          <a:ln>
            <a:noFill/>
          </a:ln>
        </p:spPr>
      </p:sp>
      <p:sp>
        <p:nvSpPr>
          <p:cNvPr id="1177" name="Google Shape;1177;p154"/>
          <p:cNvSpPr/>
          <p:nvPr>
            <p:ph idx="5" type="pic"/>
          </p:nvPr>
        </p:nvSpPr>
        <p:spPr>
          <a:xfrm>
            <a:off x="7733317" y="3731751"/>
            <a:ext cx="4183061" cy="2402877"/>
          </a:xfrm>
          <a:prstGeom prst="rect">
            <a:avLst/>
          </a:prstGeom>
          <a:solidFill>
            <a:schemeClr val="lt1"/>
          </a:solid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Table A - with Text">
  <p:cSld name="Chart/Table A - with Text">
    <p:bg>
      <p:bgPr>
        <a:solidFill>
          <a:schemeClr val="lt1"/>
        </a:solidFill>
      </p:bgPr>
    </p:bg>
    <p:spTree>
      <p:nvGrpSpPr>
        <p:cNvPr id="1178" name="Shape 1178"/>
        <p:cNvGrpSpPr/>
        <p:nvPr/>
      </p:nvGrpSpPr>
      <p:grpSpPr>
        <a:xfrm>
          <a:off x="0" y="0"/>
          <a:ext cx="0" cy="0"/>
          <a:chOff x="0" y="0"/>
          <a:chExt cx="0" cy="0"/>
        </a:xfrm>
      </p:grpSpPr>
      <p:sp>
        <p:nvSpPr>
          <p:cNvPr id="1179" name="Google Shape;1179;p15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0" name="Google Shape;1180;p155"/>
          <p:cNvSpPr txBox="1"/>
          <p:nvPr>
            <p:ph idx="1" type="body"/>
          </p:nvPr>
        </p:nvSpPr>
        <p:spPr>
          <a:xfrm>
            <a:off x="4523895" y="1783039"/>
            <a:ext cx="3421543" cy="30321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400"/>
              <a:buNone/>
              <a:defRPr b="0" i="0" sz="1400">
                <a:solidFill>
                  <a:schemeClr val="dk1"/>
                </a:solidFill>
              </a:defRPr>
            </a:lvl1pPr>
            <a:lvl2pPr indent="-228600" lvl="1" marL="914400" algn="l">
              <a:lnSpc>
                <a:spcPct val="100000"/>
              </a:lnSpc>
              <a:spcBef>
                <a:spcPts val="600"/>
              </a:spcBef>
              <a:spcAft>
                <a:spcPts val="0"/>
              </a:spcAft>
              <a:buSzPts val="1200"/>
              <a:buNone/>
              <a:defRPr>
                <a:solidFill>
                  <a:schemeClr val="dk1"/>
                </a:solidFill>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1" name="Google Shape;1181;p155"/>
          <p:cNvSpPr/>
          <p:nvPr>
            <p:ph idx="2" type="chart"/>
          </p:nvPr>
        </p:nvSpPr>
        <p:spPr>
          <a:xfrm>
            <a:off x="4523896" y="2175029"/>
            <a:ext cx="7113512" cy="3515558"/>
          </a:xfrm>
          <a:prstGeom prst="rect">
            <a:avLst/>
          </a:prstGeom>
          <a:noFill/>
          <a:ln>
            <a:noFill/>
          </a:ln>
        </p:spPr>
        <p:txBody>
          <a:bodyPr anchorCtr="0" anchor="t" bIns="0" lIns="0" spcFirstLastPara="1" rIns="0" wrap="square" tIns="0">
            <a:noAutofit/>
          </a:bodyPr>
          <a:lstStyle>
            <a:lvl1pPr lvl="0" marR="0" rtl="0" algn="l">
              <a:lnSpc>
                <a:spcPct val="11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2pPr>
            <a:lvl3pPr lvl="2" marR="0" rtl="0" algn="l">
              <a:lnSpc>
                <a:spcPct val="100000"/>
              </a:lnSpc>
              <a:spcBef>
                <a:spcPts val="400"/>
              </a:spcBef>
              <a:spcAft>
                <a:spcPts val="0"/>
              </a:spcAft>
              <a:buClr>
                <a:schemeClr val="dk1"/>
              </a:buClr>
              <a:buSzPts val="1100"/>
              <a:buFont typeface="NTR"/>
              <a:buChar char="⎻"/>
              <a:defRPr b="0" i="0" sz="1100" u="none" cap="none" strike="noStrike">
                <a:solidFill>
                  <a:schemeClr val="dk1"/>
                </a:solidFill>
                <a:latin typeface="Arial"/>
                <a:ea typeface="Arial"/>
                <a:cs typeface="Arial"/>
                <a:sym typeface="Arial"/>
              </a:defRPr>
            </a:lvl3pPr>
            <a:lvl4pPr lvl="3" marR="0" rtl="0" algn="l">
              <a:lnSpc>
                <a:spcPct val="100000"/>
              </a:lnSpc>
              <a:spcBef>
                <a:spcPts val="12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1500"/>
              </a:spcBef>
              <a:spcAft>
                <a:spcPts val="0"/>
              </a:spcAft>
              <a:buClr>
                <a:schemeClr val="accent1"/>
              </a:buClr>
              <a:buSzPts val="900"/>
              <a:buFont typeface="Arial"/>
              <a:buNone/>
              <a:defRPr b="0" i="0" sz="9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9pPr>
          </a:lstStyle>
          <a:p/>
        </p:txBody>
      </p:sp>
      <p:sp>
        <p:nvSpPr>
          <p:cNvPr id="1182" name="Google Shape;1182;p155"/>
          <p:cNvSpPr txBox="1"/>
          <p:nvPr>
            <p:ph type="title"/>
          </p:nvPr>
        </p:nvSpPr>
        <p:spPr>
          <a:xfrm>
            <a:off x="266700" y="268128"/>
            <a:ext cx="1164907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3" name="Google Shape;1183;p155"/>
          <p:cNvSpPr txBox="1"/>
          <p:nvPr>
            <p:ph idx="3" type="body"/>
          </p:nvPr>
        </p:nvSpPr>
        <p:spPr>
          <a:xfrm>
            <a:off x="276226" y="1638300"/>
            <a:ext cx="3695700" cy="41854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304800" lvl="1" marL="914400" algn="l">
              <a:lnSpc>
                <a:spcPct val="100000"/>
              </a:lnSpc>
              <a:spcBef>
                <a:spcPts val="600"/>
              </a:spcBef>
              <a:spcAft>
                <a:spcPts val="0"/>
              </a:spcAft>
              <a:buSzPts val="1200"/>
              <a:buChar char="⎻"/>
              <a:defRPr b="0" i="0">
                <a:solidFill>
                  <a:schemeClr val="dk1"/>
                </a:solidFill>
              </a:defRPr>
            </a:lvl2pPr>
            <a:lvl3pPr indent="-298450" lvl="2" marL="1371600" algn="l">
              <a:lnSpc>
                <a:spcPct val="100000"/>
              </a:lnSpc>
              <a:spcBef>
                <a:spcPts val="400"/>
              </a:spcBef>
              <a:spcAft>
                <a:spcPts val="0"/>
              </a:spcAft>
              <a:buSzPts val="1100"/>
              <a:buChar char="⎻"/>
              <a:defRPr b="0" i="0">
                <a:solidFill>
                  <a:schemeClr val="dk1"/>
                </a:solidFill>
              </a:defRPr>
            </a:lvl3pPr>
            <a:lvl4pPr indent="-228600" lvl="3" marL="1828800" algn="l">
              <a:lnSpc>
                <a:spcPct val="100000"/>
              </a:lnSpc>
              <a:spcBef>
                <a:spcPts val="1200"/>
              </a:spcBef>
              <a:spcAft>
                <a:spcPts val="0"/>
              </a:spcAft>
              <a:buSzPts val="1400"/>
              <a:buNone/>
              <a:defRPr>
                <a:solidFill>
                  <a:schemeClr val="dk1"/>
                </a:solidFill>
              </a:defRPr>
            </a:lvl4pPr>
            <a:lvl5pPr indent="-228600" lvl="4" marL="2286000" algn="l">
              <a:lnSpc>
                <a:spcPct val="100000"/>
              </a:lnSpc>
              <a:spcBef>
                <a:spcPts val="1500"/>
              </a:spcBef>
              <a:spcAft>
                <a:spcPts val="0"/>
              </a:spcAft>
              <a:buSzPts val="900"/>
              <a:buNone/>
              <a:defRPr b="0" i="0" u="none">
                <a:solidFill>
                  <a:schemeClr val="dk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84" name="Google Shape;1184;p155"/>
          <p:cNvCxnSpPr/>
          <p:nvPr/>
        </p:nvCxnSpPr>
        <p:spPr>
          <a:xfrm>
            <a:off x="4246563" y="5797904"/>
            <a:ext cx="7669212" cy="0"/>
          </a:xfrm>
          <a:prstGeom prst="straightConnector1">
            <a:avLst/>
          </a:prstGeom>
          <a:noFill/>
          <a:ln cap="flat" cmpd="sng" w="12700">
            <a:solidFill>
              <a:schemeClr val="dk1"/>
            </a:solidFill>
            <a:prstDash val="solid"/>
            <a:miter lim="800000"/>
            <a:headEnd len="sm" w="sm" type="none"/>
            <a:tailEnd len="sm" w="sm" type="none"/>
          </a:ln>
        </p:spPr>
      </p:cxnSp>
      <p:sp>
        <p:nvSpPr>
          <p:cNvPr id="1185" name="Google Shape;1185;p155"/>
          <p:cNvSpPr/>
          <p:nvPr/>
        </p:nvSpPr>
        <p:spPr>
          <a:xfrm>
            <a:off x="4244975" y="1638300"/>
            <a:ext cx="7670800" cy="449196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Table content A">
  <p:cSld name="Chart/Table content A">
    <p:bg>
      <p:bgPr>
        <a:solidFill>
          <a:schemeClr val="lt1"/>
        </a:solidFill>
      </p:bgPr>
    </p:bg>
    <p:spTree>
      <p:nvGrpSpPr>
        <p:cNvPr id="1186" name="Shape 1186"/>
        <p:cNvGrpSpPr/>
        <p:nvPr/>
      </p:nvGrpSpPr>
      <p:grpSpPr>
        <a:xfrm>
          <a:off x="0" y="0"/>
          <a:ext cx="0" cy="0"/>
          <a:chOff x="0" y="0"/>
          <a:chExt cx="0" cy="0"/>
        </a:xfrm>
      </p:grpSpPr>
      <p:grpSp>
        <p:nvGrpSpPr>
          <p:cNvPr id="1187" name="Google Shape;1187;p156"/>
          <p:cNvGrpSpPr/>
          <p:nvPr/>
        </p:nvGrpSpPr>
        <p:grpSpPr>
          <a:xfrm>
            <a:off x="8064017" y="1638300"/>
            <a:ext cx="3863511" cy="4489449"/>
            <a:chOff x="266700" y="1638300"/>
            <a:chExt cx="3705225" cy="4099310"/>
          </a:xfrm>
        </p:grpSpPr>
        <p:sp>
          <p:nvSpPr>
            <p:cNvPr id="1188" name="Google Shape;1188;p156"/>
            <p:cNvSpPr/>
            <p:nvPr/>
          </p:nvSpPr>
          <p:spPr>
            <a:xfrm>
              <a:off x="266700" y="1638300"/>
              <a:ext cx="3705225" cy="20501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189" name="Google Shape;1189;p156"/>
            <p:cNvSpPr/>
            <p:nvPr/>
          </p:nvSpPr>
          <p:spPr>
            <a:xfrm>
              <a:off x="266700" y="3687488"/>
              <a:ext cx="3705225" cy="20501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sp>
        <p:nvSpPr>
          <p:cNvPr id="1190" name="Google Shape;1190;p156"/>
          <p:cNvSpPr/>
          <p:nvPr/>
        </p:nvSpPr>
        <p:spPr>
          <a:xfrm>
            <a:off x="4130211" y="1638300"/>
            <a:ext cx="3931580" cy="448945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191" name="Google Shape;1191;p156"/>
          <p:cNvSpPr/>
          <p:nvPr/>
        </p:nvSpPr>
        <p:spPr>
          <a:xfrm>
            <a:off x="265587" y="1638299"/>
            <a:ext cx="3863511" cy="448944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192" name="Google Shape;1192;p15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3" name="Google Shape;1193;p156"/>
          <p:cNvSpPr txBox="1"/>
          <p:nvPr>
            <p:ph type="title"/>
          </p:nvPr>
        </p:nvSpPr>
        <p:spPr>
          <a:xfrm>
            <a:off x="266700" y="268128"/>
            <a:ext cx="11660828"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4" name="Google Shape;1194;p156"/>
          <p:cNvSpPr txBox="1"/>
          <p:nvPr>
            <p:ph idx="1" type="body"/>
          </p:nvPr>
        </p:nvSpPr>
        <p:spPr>
          <a:xfrm>
            <a:off x="549275" y="1934646"/>
            <a:ext cx="3290816" cy="87056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2800"/>
              <a:buNone/>
              <a:defRPr b="0" i="0" sz="2800">
                <a:solidFill>
                  <a:schemeClr val="lt1"/>
                </a:solidFill>
              </a:defRPr>
            </a:lvl1pPr>
            <a:lvl2pPr indent="-228600" lvl="1" marL="914400" algn="l">
              <a:lnSpc>
                <a:spcPct val="100000"/>
              </a:lnSpc>
              <a:spcBef>
                <a:spcPts val="600"/>
              </a:spcBef>
              <a:spcAft>
                <a:spcPts val="0"/>
              </a:spcAft>
              <a:buSzPts val="2800"/>
              <a:buNone/>
              <a:defRPr b="0" i="0" sz="2800">
                <a:solidFill>
                  <a:schemeClr val="lt1"/>
                </a:solidFill>
              </a:defRPr>
            </a:lvl2pPr>
            <a:lvl3pPr indent="-381000" lvl="2" marL="1371600" algn="l">
              <a:lnSpc>
                <a:spcPct val="100000"/>
              </a:lnSpc>
              <a:spcBef>
                <a:spcPts val="400"/>
              </a:spcBef>
              <a:spcAft>
                <a:spcPts val="0"/>
              </a:spcAft>
              <a:buSzPts val="2400"/>
              <a:buChar char="⎻"/>
              <a:defRPr b="0" i="0" sz="2400">
                <a:solidFill>
                  <a:schemeClr val="lt1"/>
                </a:solidFill>
              </a:defRPr>
            </a:lvl3pPr>
            <a:lvl4pPr indent="-228600" lvl="3" marL="1828800" algn="l">
              <a:lnSpc>
                <a:spcPct val="100000"/>
              </a:lnSpc>
              <a:spcBef>
                <a:spcPts val="1200"/>
              </a:spcBef>
              <a:spcAft>
                <a:spcPts val="0"/>
              </a:spcAft>
              <a:buSzPts val="3200"/>
              <a:buNone/>
              <a:defRPr sz="3200">
                <a:solidFill>
                  <a:schemeClr val="lt1"/>
                </a:solidFill>
              </a:defRPr>
            </a:lvl4pPr>
            <a:lvl5pPr indent="-228600" lvl="4" marL="2286000" algn="l">
              <a:lnSpc>
                <a:spcPct val="100000"/>
              </a:lnSpc>
              <a:spcBef>
                <a:spcPts val="1500"/>
              </a:spcBef>
              <a:spcAft>
                <a:spcPts val="0"/>
              </a:spcAft>
              <a:buSzPts val="1600"/>
              <a:buNone/>
              <a:defRPr b="0" i="0" sz="1600" u="none">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5" name="Google Shape;1195;p156"/>
          <p:cNvSpPr txBox="1"/>
          <p:nvPr>
            <p:ph idx="2" type="body"/>
          </p:nvPr>
        </p:nvSpPr>
        <p:spPr>
          <a:xfrm>
            <a:off x="549275" y="3009900"/>
            <a:ext cx="3290816" cy="2803071"/>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400"/>
              </a:spcBef>
              <a:spcAft>
                <a:spcPts val="0"/>
              </a:spcAft>
              <a:buClr>
                <a:schemeClr val="lt1"/>
              </a:buClr>
              <a:buSzPts val="1200"/>
              <a:buNone/>
              <a:defRPr b="0" i="0">
                <a:solidFill>
                  <a:schemeClr val="lt1"/>
                </a:solidFill>
              </a:defRPr>
            </a:lvl1pPr>
            <a:lvl2pPr indent="-304800" lvl="1" marL="914400" algn="l">
              <a:lnSpc>
                <a:spcPct val="100000"/>
              </a:lnSpc>
              <a:spcBef>
                <a:spcPts val="600"/>
              </a:spcBef>
              <a:spcAft>
                <a:spcPts val="0"/>
              </a:spcAft>
              <a:buSzPts val="1200"/>
              <a:buChar char="⎻"/>
              <a:defRPr b="0" i="0">
                <a:solidFill>
                  <a:schemeClr val="lt1"/>
                </a:solidFill>
              </a:defRPr>
            </a:lvl2pPr>
            <a:lvl3pPr indent="-298450" lvl="2" marL="1371600" algn="l">
              <a:lnSpc>
                <a:spcPct val="100000"/>
              </a:lnSpc>
              <a:spcBef>
                <a:spcPts val="400"/>
              </a:spcBef>
              <a:spcAft>
                <a:spcPts val="0"/>
              </a:spcAft>
              <a:buSzPts val="1100"/>
              <a:buChar char="⎻"/>
              <a:defRPr b="0" i="0">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b="0" i="0" u="none">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6" name="Google Shape;1196;p156"/>
          <p:cNvSpPr txBox="1"/>
          <p:nvPr>
            <p:ph idx="3" type="body"/>
          </p:nvPr>
        </p:nvSpPr>
        <p:spPr>
          <a:xfrm>
            <a:off x="4412787" y="1934646"/>
            <a:ext cx="3333488" cy="387832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7" name="Google Shape;1197;p156"/>
          <p:cNvSpPr txBox="1"/>
          <p:nvPr>
            <p:ph idx="4" type="body"/>
          </p:nvPr>
        </p:nvSpPr>
        <p:spPr>
          <a:xfrm>
            <a:off x="8340055" y="1934646"/>
            <a:ext cx="3302671" cy="167799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200"/>
              <a:buNone/>
              <a:defRPr>
                <a:solidFill>
                  <a:schemeClr val="lt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8" name="Google Shape;1198;p156"/>
          <p:cNvSpPr txBox="1"/>
          <p:nvPr>
            <p:ph idx="5" type="body"/>
          </p:nvPr>
        </p:nvSpPr>
        <p:spPr>
          <a:xfrm>
            <a:off x="8340056" y="4153412"/>
            <a:ext cx="3302670" cy="16595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A">
  <p:cSld name="Timeline A">
    <p:bg>
      <p:bgPr>
        <a:solidFill>
          <a:schemeClr val="lt1"/>
        </a:solidFill>
      </p:bgPr>
    </p:bg>
    <p:spTree>
      <p:nvGrpSpPr>
        <p:cNvPr id="1199" name="Shape 1199"/>
        <p:cNvGrpSpPr/>
        <p:nvPr/>
      </p:nvGrpSpPr>
      <p:grpSpPr>
        <a:xfrm>
          <a:off x="0" y="0"/>
          <a:ext cx="0" cy="0"/>
          <a:chOff x="0" y="0"/>
          <a:chExt cx="0" cy="0"/>
        </a:xfrm>
      </p:grpSpPr>
      <p:sp>
        <p:nvSpPr>
          <p:cNvPr id="1200" name="Google Shape;1200;p15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1" name="Google Shape;1201;p157"/>
          <p:cNvSpPr txBox="1"/>
          <p:nvPr>
            <p:ph type="title"/>
          </p:nvPr>
        </p:nvSpPr>
        <p:spPr>
          <a:xfrm>
            <a:off x="266700" y="268128"/>
            <a:ext cx="11651771"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202" name="Google Shape;1202;p157"/>
          <p:cNvCxnSpPr/>
          <p:nvPr/>
        </p:nvCxnSpPr>
        <p:spPr>
          <a:xfrm>
            <a:off x="273050" y="3734400"/>
            <a:ext cx="11642724" cy="0"/>
          </a:xfrm>
          <a:prstGeom prst="straightConnector1">
            <a:avLst/>
          </a:prstGeom>
          <a:noFill/>
          <a:ln cap="flat" cmpd="sng" w="19050">
            <a:solidFill>
              <a:schemeClr val="dk1"/>
            </a:solidFill>
            <a:prstDash val="solid"/>
            <a:miter lim="800000"/>
            <a:headEnd len="sm" w="sm" type="none"/>
            <a:tailEnd len="med" w="med" type="triangle"/>
          </a:ln>
        </p:spPr>
      </p:cxnSp>
      <p:cxnSp>
        <p:nvCxnSpPr>
          <p:cNvPr id="1203" name="Google Shape;1203;p157"/>
          <p:cNvCxnSpPr/>
          <p:nvPr/>
        </p:nvCxnSpPr>
        <p:spPr>
          <a:xfrm>
            <a:off x="1120301" y="3157427"/>
            <a:ext cx="0" cy="576972"/>
          </a:xfrm>
          <a:prstGeom prst="straightConnector1">
            <a:avLst/>
          </a:prstGeom>
          <a:noFill/>
          <a:ln cap="flat" cmpd="sng" w="12700">
            <a:solidFill>
              <a:schemeClr val="dk1"/>
            </a:solidFill>
            <a:prstDash val="solid"/>
            <a:miter lim="800000"/>
            <a:headEnd len="sm" w="sm" type="none"/>
            <a:tailEnd len="med" w="med" type="oval"/>
          </a:ln>
        </p:spPr>
      </p:cxnSp>
      <p:cxnSp>
        <p:nvCxnSpPr>
          <p:cNvPr id="1204" name="Google Shape;1204;p157"/>
          <p:cNvCxnSpPr/>
          <p:nvPr/>
        </p:nvCxnSpPr>
        <p:spPr>
          <a:xfrm>
            <a:off x="3101519" y="3157427"/>
            <a:ext cx="0" cy="576972"/>
          </a:xfrm>
          <a:prstGeom prst="straightConnector1">
            <a:avLst/>
          </a:prstGeom>
          <a:noFill/>
          <a:ln cap="flat" cmpd="sng" w="12700">
            <a:solidFill>
              <a:schemeClr val="dk1"/>
            </a:solidFill>
            <a:prstDash val="solid"/>
            <a:miter lim="800000"/>
            <a:headEnd len="sm" w="sm" type="none"/>
            <a:tailEnd len="med" w="med" type="oval"/>
          </a:ln>
        </p:spPr>
      </p:cxnSp>
      <p:cxnSp>
        <p:nvCxnSpPr>
          <p:cNvPr id="1205" name="Google Shape;1205;p157"/>
          <p:cNvCxnSpPr/>
          <p:nvPr/>
        </p:nvCxnSpPr>
        <p:spPr>
          <a:xfrm>
            <a:off x="5082737" y="3157427"/>
            <a:ext cx="0" cy="576972"/>
          </a:xfrm>
          <a:prstGeom prst="straightConnector1">
            <a:avLst/>
          </a:prstGeom>
          <a:noFill/>
          <a:ln cap="flat" cmpd="sng" w="12700">
            <a:solidFill>
              <a:schemeClr val="dk1"/>
            </a:solidFill>
            <a:prstDash val="solid"/>
            <a:miter lim="800000"/>
            <a:headEnd len="sm" w="sm" type="none"/>
            <a:tailEnd len="med" w="med" type="oval"/>
          </a:ln>
        </p:spPr>
      </p:cxnSp>
      <p:cxnSp>
        <p:nvCxnSpPr>
          <p:cNvPr id="1206" name="Google Shape;1206;p157"/>
          <p:cNvCxnSpPr/>
          <p:nvPr/>
        </p:nvCxnSpPr>
        <p:spPr>
          <a:xfrm>
            <a:off x="7063955" y="3157427"/>
            <a:ext cx="0" cy="576972"/>
          </a:xfrm>
          <a:prstGeom prst="straightConnector1">
            <a:avLst/>
          </a:prstGeom>
          <a:noFill/>
          <a:ln cap="flat" cmpd="sng" w="12700">
            <a:solidFill>
              <a:schemeClr val="dk1"/>
            </a:solidFill>
            <a:prstDash val="solid"/>
            <a:miter lim="800000"/>
            <a:headEnd len="sm" w="sm" type="none"/>
            <a:tailEnd len="med" w="med" type="oval"/>
          </a:ln>
        </p:spPr>
      </p:cxnSp>
      <p:cxnSp>
        <p:nvCxnSpPr>
          <p:cNvPr id="1207" name="Google Shape;1207;p157"/>
          <p:cNvCxnSpPr/>
          <p:nvPr/>
        </p:nvCxnSpPr>
        <p:spPr>
          <a:xfrm>
            <a:off x="9045173" y="3157427"/>
            <a:ext cx="0" cy="576972"/>
          </a:xfrm>
          <a:prstGeom prst="straightConnector1">
            <a:avLst/>
          </a:prstGeom>
          <a:noFill/>
          <a:ln cap="flat" cmpd="sng" w="12700">
            <a:solidFill>
              <a:schemeClr val="dk1"/>
            </a:solidFill>
            <a:prstDash val="solid"/>
            <a:miter lim="800000"/>
            <a:headEnd len="sm" w="sm" type="none"/>
            <a:tailEnd len="med" w="med" type="oval"/>
          </a:ln>
        </p:spPr>
      </p:cxnSp>
      <p:cxnSp>
        <p:nvCxnSpPr>
          <p:cNvPr id="1208" name="Google Shape;1208;p157"/>
          <p:cNvCxnSpPr/>
          <p:nvPr/>
        </p:nvCxnSpPr>
        <p:spPr>
          <a:xfrm>
            <a:off x="11026393" y="3157427"/>
            <a:ext cx="0" cy="576972"/>
          </a:xfrm>
          <a:prstGeom prst="straightConnector1">
            <a:avLst/>
          </a:prstGeom>
          <a:noFill/>
          <a:ln cap="flat" cmpd="sng" w="12700">
            <a:solidFill>
              <a:schemeClr val="dk1"/>
            </a:solidFill>
            <a:prstDash val="solid"/>
            <a:miter lim="800000"/>
            <a:headEnd len="sm" w="sm" type="none"/>
            <a:tailEnd len="med" w="med" type="oval"/>
          </a:ln>
        </p:spPr>
      </p:cxnSp>
      <p:sp>
        <p:nvSpPr>
          <p:cNvPr id="1209" name="Google Shape;1209;p157"/>
          <p:cNvSpPr txBox="1"/>
          <p:nvPr>
            <p:ph idx="1" type="body"/>
          </p:nvPr>
        </p:nvSpPr>
        <p:spPr>
          <a:xfrm>
            <a:off x="299177" y="3896860"/>
            <a:ext cx="164045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0" name="Google Shape;1210;p157"/>
          <p:cNvSpPr txBox="1"/>
          <p:nvPr>
            <p:ph idx="2" type="body"/>
          </p:nvPr>
        </p:nvSpPr>
        <p:spPr>
          <a:xfrm>
            <a:off x="2281292" y="3896860"/>
            <a:ext cx="164045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1" name="Google Shape;1211;p157"/>
          <p:cNvSpPr txBox="1"/>
          <p:nvPr>
            <p:ph idx="3" type="body"/>
          </p:nvPr>
        </p:nvSpPr>
        <p:spPr>
          <a:xfrm>
            <a:off x="4262509" y="3895504"/>
            <a:ext cx="164045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2" name="Google Shape;1212;p157"/>
          <p:cNvSpPr txBox="1"/>
          <p:nvPr>
            <p:ph idx="4" type="body"/>
          </p:nvPr>
        </p:nvSpPr>
        <p:spPr>
          <a:xfrm>
            <a:off x="6243726" y="3895504"/>
            <a:ext cx="164045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3" name="Google Shape;1213;p157"/>
          <p:cNvSpPr txBox="1"/>
          <p:nvPr>
            <p:ph idx="5" type="body"/>
          </p:nvPr>
        </p:nvSpPr>
        <p:spPr>
          <a:xfrm>
            <a:off x="8224943" y="3895504"/>
            <a:ext cx="164045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4" name="Google Shape;1214;p157"/>
          <p:cNvSpPr txBox="1"/>
          <p:nvPr>
            <p:ph idx="6" type="body"/>
          </p:nvPr>
        </p:nvSpPr>
        <p:spPr>
          <a:xfrm>
            <a:off x="10206166" y="3895504"/>
            <a:ext cx="164045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5" name="Google Shape;1215;p157"/>
          <p:cNvSpPr txBox="1"/>
          <p:nvPr>
            <p:ph idx="7" type="body"/>
          </p:nvPr>
        </p:nvSpPr>
        <p:spPr>
          <a:xfrm>
            <a:off x="266700" y="1383547"/>
            <a:ext cx="11649074" cy="147386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6" name="Google Shape;1216;p157"/>
          <p:cNvSpPr txBox="1"/>
          <p:nvPr>
            <p:ph idx="8" type="body"/>
          </p:nvPr>
        </p:nvSpPr>
        <p:spPr>
          <a:xfrm>
            <a:off x="568812" y="3157389"/>
            <a:ext cx="1102642" cy="271609"/>
          </a:xfrm>
          <a:prstGeom prst="rect">
            <a:avLst/>
          </a:prstGeom>
          <a:solidFill>
            <a:schemeClr val="dk1"/>
          </a:solid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accent1"/>
              </a:buClr>
              <a:buSzPts val="1200"/>
              <a:buNone/>
              <a:defRPr b="0" i="0">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7" name="Google Shape;1217;p157"/>
          <p:cNvSpPr txBox="1"/>
          <p:nvPr>
            <p:ph idx="9" type="body"/>
          </p:nvPr>
        </p:nvSpPr>
        <p:spPr>
          <a:xfrm>
            <a:off x="2553874" y="3157389"/>
            <a:ext cx="1102642" cy="271609"/>
          </a:xfrm>
          <a:prstGeom prst="rect">
            <a:avLst/>
          </a:prstGeom>
          <a:solidFill>
            <a:schemeClr val="dk1"/>
          </a:solid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accent1"/>
              </a:buClr>
              <a:buSzPts val="1200"/>
              <a:buNone/>
              <a:defRPr b="0" i="0">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8" name="Google Shape;1218;p157"/>
          <p:cNvSpPr txBox="1"/>
          <p:nvPr>
            <p:ph idx="13" type="body"/>
          </p:nvPr>
        </p:nvSpPr>
        <p:spPr>
          <a:xfrm>
            <a:off x="4531415" y="3157389"/>
            <a:ext cx="1102642" cy="271609"/>
          </a:xfrm>
          <a:prstGeom prst="rect">
            <a:avLst/>
          </a:prstGeom>
          <a:solidFill>
            <a:schemeClr val="dk1"/>
          </a:solid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accent1"/>
              </a:buClr>
              <a:buSzPts val="1200"/>
              <a:buNone/>
              <a:defRPr b="0" i="0">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9" name="Google Shape;1219;p157"/>
          <p:cNvSpPr txBox="1"/>
          <p:nvPr>
            <p:ph idx="14" type="body"/>
          </p:nvPr>
        </p:nvSpPr>
        <p:spPr>
          <a:xfrm>
            <a:off x="6508956" y="3157389"/>
            <a:ext cx="1102642" cy="271609"/>
          </a:xfrm>
          <a:prstGeom prst="rect">
            <a:avLst/>
          </a:prstGeom>
          <a:solidFill>
            <a:schemeClr val="dk1"/>
          </a:solid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accent1"/>
              </a:buClr>
              <a:buSzPts val="1200"/>
              <a:buNone/>
              <a:defRPr b="0" i="0">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0" name="Google Shape;1220;p157"/>
          <p:cNvSpPr txBox="1"/>
          <p:nvPr>
            <p:ph idx="15" type="body"/>
          </p:nvPr>
        </p:nvSpPr>
        <p:spPr>
          <a:xfrm>
            <a:off x="8509943" y="3157389"/>
            <a:ext cx="1102642" cy="271609"/>
          </a:xfrm>
          <a:prstGeom prst="rect">
            <a:avLst/>
          </a:prstGeom>
          <a:solidFill>
            <a:schemeClr val="dk1"/>
          </a:solid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accent1"/>
              </a:buClr>
              <a:buSzPts val="1200"/>
              <a:buNone/>
              <a:defRPr b="0" i="0">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1" name="Google Shape;1221;p157"/>
          <p:cNvSpPr txBox="1"/>
          <p:nvPr>
            <p:ph idx="16" type="body"/>
          </p:nvPr>
        </p:nvSpPr>
        <p:spPr>
          <a:xfrm>
            <a:off x="10487484" y="3157389"/>
            <a:ext cx="1102642" cy="271609"/>
          </a:xfrm>
          <a:prstGeom prst="rect">
            <a:avLst/>
          </a:prstGeom>
          <a:solidFill>
            <a:schemeClr val="dk1"/>
          </a:solid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accent1"/>
              </a:buClr>
              <a:buSzPts val="1200"/>
              <a:buNone/>
              <a:defRPr b="0" i="0">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B">
  <p:cSld name="Timeline B">
    <p:bg>
      <p:bgPr>
        <a:solidFill>
          <a:schemeClr val="lt1"/>
        </a:solidFill>
      </p:bgPr>
    </p:bg>
    <p:spTree>
      <p:nvGrpSpPr>
        <p:cNvPr id="1222" name="Shape 1222"/>
        <p:cNvGrpSpPr/>
        <p:nvPr/>
      </p:nvGrpSpPr>
      <p:grpSpPr>
        <a:xfrm>
          <a:off x="0" y="0"/>
          <a:ext cx="0" cy="0"/>
          <a:chOff x="0" y="0"/>
          <a:chExt cx="0" cy="0"/>
        </a:xfrm>
      </p:grpSpPr>
      <p:sp>
        <p:nvSpPr>
          <p:cNvPr id="1223" name="Google Shape;1223;p15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4" name="Google Shape;1224;p158"/>
          <p:cNvSpPr txBox="1"/>
          <p:nvPr>
            <p:ph type="title"/>
          </p:nvPr>
        </p:nvSpPr>
        <p:spPr>
          <a:xfrm>
            <a:off x="266700" y="268128"/>
            <a:ext cx="11651771"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5" name="Google Shape;1225;p158"/>
          <p:cNvSpPr txBox="1"/>
          <p:nvPr>
            <p:ph idx="1" type="body"/>
          </p:nvPr>
        </p:nvSpPr>
        <p:spPr>
          <a:xfrm>
            <a:off x="1265099" y="4236997"/>
            <a:ext cx="1592226"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6" name="Google Shape;1226;p158"/>
          <p:cNvSpPr txBox="1"/>
          <p:nvPr>
            <p:ph idx="2" type="body"/>
          </p:nvPr>
        </p:nvSpPr>
        <p:spPr>
          <a:xfrm>
            <a:off x="3062345" y="4236997"/>
            <a:ext cx="1586168"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7" name="Google Shape;1227;p158"/>
          <p:cNvSpPr txBox="1"/>
          <p:nvPr>
            <p:ph idx="3" type="body"/>
          </p:nvPr>
        </p:nvSpPr>
        <p:spPr>
          <a:xfrm>
            <a:off x="4877048" y="4235641"/>
            <a:ext cx="1562654"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8" name="Google Shape;1228;p158"/>
          <p:cNvSpPr txBox="1"/>
          <p:nvPr>
            <p:ph idx="4" type="body"/>
          </p:nvPr>
        </p:nvSpPr>
        <p:spPr>
          <a:xfrm>
            <a:off x="1168645" y="5650645"/>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9" name="Google Shape;1229;p158"/>
          <p:cNvSpPr txBox="1"/>
          <p:nvPr>
            <p:ph idx="5" type="body"/>
          </p:nvPr>
        </p:nvSpPr>
        <p:spPr>
          <a:xfrm>
            <a:off x="2959834" y="5646908"/>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58"/>
          <p:cNvSpPr txBox="1"/>
          <p:nvPr>
            <p:ph idx="6" type="body"/>
          </p:nvPr>
        </p:nvSpPr>
        <p:spPr>
          <a:xfrm>
            <a:off x="4751023" y="5646908"/>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1" name="Google Shape;1231;p158"/>
          <p:cNvSpPr txBox="1"/>
          <p:nvPr>
            <p:ph idx="7" type="body"/>
          </p:nvPr>
        </p:nvSpPr>
        <p:spPr>
          <a:xfrm>
            <a:off x="6542212" y="5646908"/>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2" name="Google Shape;1232;p158"/>
          <p:cNvSpPr txBox="1"/>
          <p:nvPr>
            <p:ph idx="8" type="body"/>
          </p:nvPr>
        </p:nvSpPr>
        <p:spPr>
          <a:xfrm>
            <a:off x="8333401" y="5646908"/>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3" name="Google Shape;1233;p158"/>
          <p:cNvSpPr txBox="1"/>
          <p:nvPr>
            <p:ph idx="9" type="body"/>
          </p:nvPr>
        </p:nvSpPr>
        <p:spPr>
          <a:xfrm>
            <a:off x="10124590" y="5646908"/>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34" name="Google Shape;1234;p158"/>
          <p:cNvCxnSpPr/>
          <p:nvPr/>
        </p:nvCxnSpPr>
        <p:spPr>
          <a:xfrm>
            <a:off x="273050" y="1576909"/>
            <a:ext cx="0" cy="2007365"/>
          </a:xfrm>
          <a:prstGeom prst="straightConnector1">
            <a:avLst/>
          </a:prstGeom>
          <a:noFill/>
          <a:ln cap="flat" cmpd="sng" w="12700">
            <a:solidFill>
              <a:schemeClr val="dk2"/>
            </a:solidFill>
            <a:prstDash val="solid"/>
            <a:miter lim="800000"/>
            <a:headEnd len="sm" w="sm" type="none"/>
            <a:tailEnd len="sm" w="sm" type="none"/>
          </a:ln>
        </p:spPr>
      </p:cxnSp>
      <p:cxnSp>
        <p:nvCxnSpPr>
          <p:cNvPr id="1235" name="Google Shape;1235;p158"/>
          <p:cNvCxnSpPr/>
          <p:nvPr/>
        </p:nvCxnSpPr>
        <p:spPr>
          <a:xfrm>
            <a:off x="2064239" y="1576909"/>
            <a:ext cx="0" cy="2007365"/>
          </a:xfrm>
          <a:prstGeom prst="straightConnector1">
            <a:avLst/>
          </a:prstGeom>
          <a:noFill/>
          <a:ln cap="flat" cmpd="sng" w="12700">
            <a:solidFill>
              <a:schemeClr val="dk2"/>
            </a:solidFill>
            <a:prstDash val="solid"/>
            <a:miter lim="800000"/>
            <a:headEnd len="sm" w="sm" type="none"/>
            <a:tailEnd len="sm" w="sm" type="none"/>
          </a:ln>
        </p:spPr>
      </p:cxnSp>
      <p:cxnSp>
        <p:nvCxnSpPr>
          <p:cNvPr id="1236" name="Google Shape;1236;p158"/>
          <p:cNvCxnSpPr/>
          <p:nvPr/>
        </p:nvCxnSpPr>
        <p:spPr>
          <a:xfrm>
            <a:off x="3855428" y="1576909"/>
            <a:ext cx="0" cy="2007365"/>
          </a:xfrm>
          <a:prstGeom prst="straightConnector1">
            <a:avLst/>
          </a:prstGeom>
          <a:noFill/>
          <a:ln cap="flat" cmpd="sng" w="12700">
            <a:solidFill>
              <a:schemeClr val="dk2"/>
            </a:solidFill>
            <a:prstDash val="solid"/>
            <a:miter lim="800000"/>
            <a:headEnd len="sm" w="sm" type="none"/>
            <a:tailEnd len="sm" w="sm" type="none"/>
          </a:ln>
        </p:spPr>
      </p:cxnSp>
      <p:cxnSp>
        <p:nvCxnSpPr>
          <p:cNvPr id="1237" name="Google Shape;1237;p158"/>
          <p:cNvCxnSpPr/>
          <p:nvPr/>
        </p:nvCxnSpPr>
        <p:spPr>
          <a:xfrm>
            <a:off x="9228996" y="1576909"/>
            <a:ext cx="0" cy="2007365"/>
          </a:xfrm>
          <a:prstGeom prst="straightConnector1">
            <a:avLst/>
          </a:prstGeom>
          <a:noFill/>
          <a:ln cap="flat" cmpd="sng" w="12700">
            <a:solidFill>
              <a:schemeClr val="dk2"/>
            </a:solidFill>
            <a:prstDash val="solid"/>
            <a:miter lim="800000"/>
            <a:headEnd len="sm" w="sm" type="none"/>
            <a:tailEnd len="sm" w="sm" type="none"/>
          </a:ln>
        </p:spPr>
      </p:cxnSp>
      <p:cxnSp>
        <p:nvCxnSpPr>
          <p:cNvPr id="1238" name="Google Shape;1238;p158"/>
          <p:cNvCxnSpPr/>
          <p:nvPr/>
        </p:nvCxnSpPr>
        <p:spPr>
          <a:xfrm>
            <a:off x="7437807" y="1576909"/>
            <a:ext cx="0" cy="2007365"/>
          </a:xfrm>
          <a:prstGeom prst="straightConnector1">
            <a:avLst/>
          </a:prstGeom>
          <a:noFill/>
          <a:ln cap="flat" cmpd="sng" w="12700">
            <a:solidFill>
              <a:schemeClr val="dk2"/>
            </a:solidFill>
            <a:prstDash val="solid"/>
            <a:miter lim="800000"/>
            <a:headEnd len="sm" w="sm" type="none"/>
            <a:tailEnd len="sm" w="sm" type="none"/>
          </a:ln>
        </p:spPr>
      </p:cxnSp>
      <p:cxnSp>
        <p:nvCxnSpPr>
          <p:cNvPr id="1239" name="Google Shape;1239;p158"/>
          <p:cNvCxnSpPr/>
          <p:nvPr/>
        </p:nvCxnSpPr>
        <p:spPr>
          <a:xfrm>
            <a:off x="5646618" y="1576909"/>
            <a:ext cx="0" cy="2007365"/>
          </a:xfrm>
          <a:prstGeom prst="straightConnector1">
            <a:avLst/>
          </a:prstGeom>
          <a:noFill/>
          <a:ln cap="flat" cmpd="sng" w="12700">
            <a:solidFill>
              <a:schemeClr val="dk2"/>
            </a:solidFill>
            <a:prstDash val="solid"/>
            <a:miter lim="800000"/>
            <a:headEnd len="sm" w="sm" type="none"/>
            <a:tailEnd len="sm" w="sm" type="none"/>
          </a:ln>
        </p:spPr>
      </p:cxnSp>
      <p:cxnSp>
        <p:nvCxnSpPr>
          <p:cNvPr id="1240" name="Google Shape;1240;p158"/>
          <p:cNvCxnSpPr/>
          <p:nvPr/>
        </p:nvCxnSpPr>
        <p:spPr>
          <a:xfrm>
            <a:off x="1168645" y="3586323"/>
            <a:ext cx="0" cy="2001991"/>
          </a:xfrm>
          <a:prstGeom prst="straightConnector1">
            <a:avLst/>
          </a:prstGeom>
          <a:noFill/>
          <a:ln cap="flat" cmpd="sng" w="12700">
            <a:solidFill>
              <a:schemeClr val="dk2"/>
            </a:solidFill>
            <a:prstDash val="solid"/>
            <a:miter lim="800000"/>
            <a:headEnd len="sm" w="sm" type="none"/>
            <a:tailEnd len="sm" w="sm" type="none"/>
          </a:ln>
        </p:spPr>
      </p:cxnSp>
      <p:cxnSp>
        <p:nvCxnSpPr>
          <p:cNvPr id="1241" name="Google Shape;1241;p158"/>
          <p:cNvCxnSpPr/>
          <p:nvPr/>
        </p:nvCxnSpPr>
        <p:spPr>
          <a:xfrm>
            <a:off x="6542212" y="3586323"/>
            <a:ext cx="0" cy="2001991"/>
          </a:xfrm>
          <a:prstGeom prst="straightConnector1">
            <a:avLst/>
          </a:prstGeom>
          <a:noFill/>
          <a:ln cap="flat" cmpd="sng" w="12700">
            <a:solidFill>
              <a:schemeClr val="dk2"/>
            </a:solidFill>
            <a:prstDash val="solid"/>
            <a:miter lim="800000"/>
            <a:headEnd len="sm" w="sm" type="none"/>
            <a:tailEnd len="sm" w="sm" type="none"/>
          </a:ln>
        </p:spPr>
      </p:cxnSp>
      <p:cxnSp>
        <p:nvCxnSpPr>
          <p:cNvPr id="1242" name="Google Shape;1242;p158"/>
          <p:cNvCxnSpPr/>
          <p:nvPr/>
        </p:nvCxnSpPr>
        <p:spPr>
          <a:xfrm>
            <a:off x="8333401" y="3586323"/>
            <a:ext cx="0" cy="2001991"/>
          </a:xfrm>
          <a:prstGeom prst="straightConnector1">
            <a:avLst/>
          </a:prstGeom>
          <a:noFill/>
          <a:ln cap="flat" cmpd="sng" w="12700">
            <a:solidFill>
              <a:schemeClr val="dk2"/>
            </a:solidFill>
            <a:prstDash val="solid"/>
            <a:miter lim="800000"/>
            <a:headEnd len="sm" w="sm" type="none"/>
            <a:tailEnd len="sm" w="sm" type="none"/>
          </a:ln>
        </p:spPr>
      </p:cxnSp>
      <p:cxnSp>
        <p:nvCxnSpPr>
          <p:cNvPr id="1243" name="Google Shape;1243;p158"/>
          <p:cNvCxnSpPr/>
          <p:nvPr/>
        </p:nvCxnSpPr>
        <p:spPr>
          <a:xfrm>
            <a:off x="2959834" y="3586323"/>
            <a:ext cx="0" cy="2001991"/>
          </a:xfrm>
          <a:prstGeom prst="straightConnector1">
            <a:avLst/>
          </a:prstGeom>
          <a:noFill/>
          <a:ln cap="flat" cmpd="sng" w="12700">
            <a:solidFill>
              <a:schemeClr val="dk2"/>
            </a:solidFill>
            <a:prstDash val="solid"/>
            <a:miter lim="800000"/>
            <a:headEnd len="sm" w="sm" type="none"/>
            <a:tailEnd len="sm" w="sm" type="none"/>
          </a:ln>
        </p:spPr>
      </p:cxnSp>
      <p:cxnSp>
        <p:nvCxnSpPr>
          <p:cNvPr id="1244" name="Google Shape;1244;p158"/>
          <p:cNvCxnSpPr/>
          <p:nvPr/>
        </p:nvCxnSpPr>
        <p:spPr>
          <a:xfrm>
            <a:off x="4751023" y="3586323"/>
            <a:ext cx="0" cy="2001991"/>
          </a:xfrm>
          <a:prstGeom prst="straightConnector1">
            <a:avLst/>
          </a:prstGeom>
          <a:noFill/>
          <a:ln cap="flat" cmpd="sng" w="12700">
            <a:solidFill>
              <a:schemeClr val="dk2"/>
            </a:solidFill>
            <a:prstDash val="solid"/>
            <a:miter lim="800000"/>
            <a:headEnd len="sm" w="sm" type="none"/>
            <a:tailEnd len="sm" w="sm" type="none"/>
          </a:ln>
        </p:spPr>
      </p:cxnSp>
      <p:cxnSp>
        <p:nvCxnSpPr>
          <p:cNvPr id="1245" name="Google Shape;1245;p158"/>
          <p:cNvCxnSpPr/>
          <p:nvPr/>
        </p:nvCxnSpPr>
        <p:spPr>
          <a:xfrm>
            <a:off x="10124590" y="3586323"/>
            <a:ext cx="0" cy="2001991"/>
          </a:xfrm>
          <a:prstGeom prst="straightConnector1">
            <a:avLst/>
          </a:prstGeom>
          <a:noFill/>
          <a:ln cap="flat" cmpd="sng" w="12700">
            <a:solidFill>
              <a:schemeClr val="dk2"/>
            </a:solidFill>
            <a:prstDash val="solid"/>
            <a:miter lim="800000"/>
            <a:headEnd len="sm" w="sm" type="none"/>
            <a:tailEnd len="sm" w="sm" type="none"/>
          </a:ln>
        </p:spPr>
      </p:cxnSp>
      <p:cxnSp>
        <p:nvCxnSpPr>
          <p:cNvPr id="1246" name="Google Shape;1246;p158"/>
          <p:cNvCxnSpPr/>
          <p:nvPr/>
        </p:nvCxnSpPr>
        <p:spPr>
          <a:xfrm>
            <a:off x="273050" y="3584275"/>
            <a:ext cx="11642724" cy="0"/>
          </a:xfrm>
          <a:prstGeom prst="straightConnector1">
            <a:avLst/>
          </a:prstGeom>
          <a:noFill/>
          <a:ln cap="flat" cmpd="sng" w="19050">
            <a:solidFill>
              <a:schemeClr val="dk1"/>
            </a:solidFill>
            <a:prstDash val="solid"/>
            <a:miter lim="800000"/>
            <a:headEnd len="sm" w="sm" type="none"/>
            <a:tailEnd len="med" w="med" type="triangle"/>
          </a:ln>
        </p:spPr>
      </p:cxnSp>
      <p:sp>
        <p:nvSpPr>
          <p:cNvPr id="1247" name="Google Shape;1247;p158"/>
          <p:cNvSpPr txBox="1"/>
          <p:nvPr>
            <p:ph idx="13" type="body"/>
          </p:nvPr>
        </p:nvSpPr>
        <p:spPr>
          <a:xfrm>
            <a:off x="6646019" y="4227528"/>
            <a:ext cx="1592226"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8" name="Google Shape;1248;p158"/>
          <p:cNvSpPr txBox="1"/>
          <p:nvPr>
            <p:ph idx="14" type="body"/>
          </p:nvPr>
        </p:nvSpPr>
        <p:spPr>
          <a:xfrm>
            <a:off x="8443265" y="4227528"/>
            <a:ext cx="1586168"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9" name="Google Shape;1249;p158"/>
          <p:cNvSpPr txBox="1"/>
          <p:nvPr>
            <p:ph idx="15" type="body"/>
          </p:nvPr>
        </p:nvSpPr>
        <p:spPr>
          <a:xfrm>
            <a:off x="10222799" y="4226172"/>
            <a:ext cx="1562654"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0" name="Google Shape;1250;p158"/>
          <p:cNvSpPr txBox="1"/>
          <p:nvPr>
            <p:ph idx="16" type="body"/>
          </p:nvPr>
        </p:nvSpPr>
        <p:spPr>
          <a:xfrm>
            <a:off x="273050" y="1277798"/>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1" name="Google Shape;1251;p158"/>
          <p:cNvSpPr txBox="1"/>
          <p:nvPr>
            <p:ph idx="17" type="body"/>
          </p:nvPr>
        </p:nvSpPr>
        <p:spPr>
          <a:xfrm>
            <a:off x="2064239" y="1274061"/>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2" name="Google Shape;1252;p158"/>
          <p:cNvSpPr txBox="1"/>
          <p:nvPr>
            <p:ph idx="18" type="body"/>
          </p:nvPr>
        </p:nvSpPr>
        <p:spPr>
          <a:xfrm>
            <a:off x="3855428" y="1274061"/>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3" name="Google Shape;1253;p158"/>
          <p:cNvSpPr txBox="1"/>
          <p:nvPr>
            <p:ph idx="19" type="body"/>
          </p:nvPr>
        </p:nvSpPr>
        <p:spPr>
          <a:xfrm>
            <a:off x="5646617" y="1274061"/>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4" name="Google Shape;1254;p158"/>
          <p:cNvSpPr txBox="1"/>
          <p:nvPr>
            <p:ph idx="20" type="body"/>
          </p:nvPr>
        </p:nvSpPr>
        <p:spPr>
          <a:xfrm>
            <a:off x="7437806" y="1274061"/>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5" name="Google Shape;1255;p158"/>
          <p:cNvSpPr txBox="1"/>
          <p:nvPr>
            <p:ph idx="21" type="body"/>
          </p:nvPr>
        </p:nvSpPr>
        <p:spPr>
          <a:xfrm>
            <a:off x="9228995" y="1274061"/>
            <a:ext cx="1102642" cy="27160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200"/>
              <a:buNone/>
              <a:defRPr b="1" i="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6" name="Google Shape;1256;p158"/>
          <p:cNvSpPr txBox="1"/>
          <p:nvPr>
            <p:ph idx="22" type="body"/>
          </p:nvPr>
        </p:nvSpPr>
        <p:spPr>
          <a:xfrm>
            <a:off x="357781" y="1548828"/>
            <a:ext cx="1592226"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7" name="Google Shape;1257;p158"/>
          <p:cNvSpPr txBox="1"/>
          <p:nvPr>
            <p:ph idx="23" type="body"/>
          </p:nvPr>
        </p:nvSpPr>
        <p:spPr>
          <a:xfrm>
            <a:off x="2155027" y="1548828"/>
            <a:ext cx="1586168"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8" name="Google Shape;1258;p158"/>
          <p:cNvSpPr txBox="1"/>
          <p:nvPr>
            <p:ph idx="24" type="body"/>
          </p:nvPr>
        </p:nvSpPr>
        <p:spPr>
          <a:xfrm>
            <a:off x="3969730" y="1547472"/>
            <a:ext cx="1562654"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9" name="Google Shape;1259;p158"/>
          <p:cNvSpPr txBox="1"/>
          <p:nvPr>
            <p:ph idx="25" type="body"/>
          </p:nvPr>
        </p:nvSpPr>
        <p:spPr>
          <a:xfrm>
            <a:off x="5738701" y="1539359"/>
            <a:ext cx="1592226"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0" name="Google Shape;1260;p158"/>
          <p:cNvSpPr txBox="1"/>
          <p:nvPr>
            <p:ph idx="26" type="body"/>
          </p:nvPr>
        </p:nvSpPr>
        <p:spPr>
          <a:xfrm>
            <a:off x="7535947" y="1539359"/>
            <a:ext cx="1586168"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1" name="Google Shape;1261;p158"/>
          <p:cNvSpPr txBox="1"/>
          <p:nvPr>
            <p:ph idx="27" type="body"/>
          </p:nvPr>
        </p:nvSpPr>
        <p:spPr>
          <a:xfrm>
            <a:off x="9315481" y="1538003"/>
            <a:ext cx="1562654" cy="13526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A">
  <p:cSld name="Process A">
    <p:spTree>
      <p:nvGrpSpPr>
        <p:cNvPr id="1262" name="Shape 1262"/>
        <p:cNvGrpSpPr/>
        <p:nvPr/>
      </p:nvGrpSpPr>
      <p:grpSpPr>
        <a:xfrm>
          <a:off x="0" y="0"/>
          <a:ext cx="0" cy="0"/>
          <a:chOff x="0" y="0"/>
          <a:chExt cx="0" cy="0"/>
        </a:xfrm>
      </p:grpSpPr>
      <p:sp>
        <p:nvSpPr>
          <p:cNvPr id="1263" name="Google Shape;1263;p15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4" name="Google Shape;1264;p159"/>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5" name="Google Shape;1265;p159"/>
          <p:cNvSpPr txBox="1"/>
          <p:nvPr/>
        </p:nvSpPr>
        <p:spPr>
          <a:xfrm>
            <a:off x="273050" y="2252073"/>
            <a:ext cx="1709928" cy="143116"/>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STEP 1</a:t>
            </a:r>
            <a:endParaRPr b="0" i="0" sz="1400" u="none" cap="none" strike="noStrike">
              <a:solidFill>
                <a:srgbClr val="000000"/>
              </a:solidFill>
              <a:latin typeface="Arial"/>
              <a:ea typeface="Arial"/>
              <a:cs typeface="Arial"/>
              <a:sym typeface="Arial"/>
            </a:endParaRPr>
          </a:p>
        </p:txBody>
      </p:sp>
      <p:sp>
        <p:nvSpPr>
          <p:cNvPr id="1266" name="Google Shape;1266;p159"/>
          <p:cNvSpPr txBox="1"/>
          <p:nvPr/>
        </p:nvSpPr>
        <p:spPr>
          <a:xfrm>
            <a:off x="2657542" y="2252073"/>
            <a:ext cx="1709928" cy="143116"/>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STEP 2</a:t>
            </a:r>
            <a:endParaRPr b="0" i="0" sz="1400" u="none" cap="none" strike="noStrike">
              <a:solidFill>
                <a:srgbClr val="000000"/>
              </a:solidFill>
              <a:latin typeface="Arial"/>
              <a:ea typeface="Arial"/>
              <a:cs typeface="Arial"/>
              <a:sym typeface="Arial"/>
            </a:endParaRPr>
          </a:p>
        </p:txBody>
      </p:sp>
      <p:sp>
        <p:nvSpPr>
          <p:cNvPr id="1267" name="Google Shape;1267;p159"/>
          <p:cNvSpPr txBox="1"/>
          <p:nvPr/>
        </p:nvSpPr>
        <p:spPr>
          <a:xfrm>
            <a:off x="5038533" y="2252073"/>
            <a:ext cx="1709928" cy="143116"/>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STEP 3</a:t>
            </a:r>
            <a:endParaRPr b="0" i="0" sz="1400" u="none" cap="none" strike="noStrike">
              <a:solidFill>
                <a:srgbClr val="000000"/>
              </a:solidFill>
              <a:latin typeface="Arial"/>
              <a:ea typeface="Arial"/>
              <a:cs typeface="Arial"/>
              <a:sym typeface="Arial"/>
            </a:endParaRPr>
          </a:p>
        </p:txBody>
      </p:sp>
      <p:sp>
        <p:nvSpPr>
          <p:cNvPr id="1268" name="Google Shape;1268;p159"/>
          <p:cNvSpPr txBox="1"/>
          <p:nvPr/>
        </p:nvSpPr>
        <p:spPr>
          <a:xfrm>
            <a:off x="7453566" y="2252073"/>
            <a:ext cx="1709928" cy="143116"/>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STEP 4</a:t>
            </a:r>
            <a:endParaRPr b="0" i="0" sz="1400" u="none" cap="none" strike="noStrike">
              <a:solidFill>
                <a:srgbClr val="000000"/>
              </a:solidFill>
              <a:latin typeface="Arial"/>
              <a:ea typeface="Arial"/>
              <a:cs typeface="Arial"/>
              <a:sym typeface="Arial"/>
            </a:endParaRPr>
          </a:p>
        </p:txBody>
      </p:sp>
      <p:sp>
        <p:nvSpPr>
          <p:cNvPr id="1269" name="Google Shape;1269;p159"/>
          <p:cNvSpPr txBox="1"/>
          <p:nvPr/>
        </p:nvSpPr>
        <p:spPr>
          <a:xfrm>
            <a:off x="9838058" y="2252073"/>
            <a:ext cx="1709928" cy="143116"/>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STEP 5</a:t>
            </a:r>
            <a:endParaRPr b="0" i="0" sz="1400" u="none" cap="none" strike="noStrike">
              <a:solidFill>
                <a:srgbClr val="000000"/>
              </a:solidFill>
              <a:latin typeface="Arial"/>
              <a:ea typeface="Arial"/>
              <a:cs typeface="Arial"/>
              <a:sym typeface="Arial"/>
            </a:endParaRPr>
          </a:p>
        </p:txBody>
      </p:sp>
      <p:cxnSp>
        <p:nvCxnSpPr>
          <p:cNvPr id="1270" name="Google Shape;1270;p159"/>
          <p:cNvCxnSpPr/>
          <p:nvPr/>
        </p:nvCxnSpPr>
        <p:spPr>
          <a:xfrm>
            <a:off x="738290" y="2324004"/>
            <a:ext cx="1665998" cy="0"/>
          </a:xfrm>
          <a:prstGeom prst="straightConnector1">
            <a:avLst/>
          </a:prstGeom>
          <a:noFill/>
          <a:ln cap="flat" cmpd="sng" w="12700">
            <a:solidFill>
              <a:schemeClr val="dk1"/>
            </a:solidFill>
            <a:prstDash val="solid"/>
            <a:miter lim="800000"/>
            <a:headEnd len="sm" w="sm" type="none"/>
            <a:tailEnd len="sm" w="sm" type="triangle"/>
          </a:ln>
        </p:spPr>
      </p:cxnSp>
      <p:cxnSp>
        <p:nvCxnSpPr>
          <p:cNvPr id="1271" name="Google Shape;1271;p159"/>
          <p:cNvCxnSpPr/>
          <p:nvPr/>
        </p:nvCxnSpPr>
        <p:spPr>
          <a:xfrm>
            <a:off x="3125890" y="2324004"/>
            <a:ext cx="1665998" cy="0"/>
          </a:xfrm>
          <a:prstGeom prst="straightConnector1">
            <a:avLst/>
          </a:prstGeom>
          <a:noFill/>
          <a:ln cap="flat" cmpd="sng" w="12700">
            <a:solidFill>
              <a:schemeClr val="dk1"/>
            </a:solidFill>
            <a:prstDash val="solid"/>
            <a:miter lim="800000"/>
            <a:headEnd len="sm" w="sm" type="none"/>
            <a:tailEnd len="sm" w="sm" type="triangle"/>
          </a:ln>
        </p:spPr>
      </p:cxnSp>
      <p:cxnSp>
        <p:nvCxnSpPr>
          <p:cNvPr id="1272" name="Google Shape;1272;p159"/>
          <p:cNvCxnSpPr/>
          <p:nvPr/>
        </p:nvCxnSpPr>
        <p:spPr>
          <a:xfrm>
            <a:off x="5513490" y="2324004"/>
            <a:ext cx="1665998" cy="0"/>
          </a:xfrm>
          <a:prstGeom prst="straightConnector1">
            <a:avLst/>
          </a:prstGeom>
          <a:noFill/>
          <a:ln cap="flat" cmpd="sng" w="12700">
            <a:solidFill>
              <a:schemeClr val="dk1"/>
            </a:solidFill>
            <a:prstDash val="solid"/>
            <a:miter lim="800000"/>
            <a:headEnd len="sm" w="sm" type="none"/>
            <a:tailEnd len="sm" w="sm" type="triangle"/>
          </a:ln>
        </p:spPr>
      </p:cxnSp>
      <p:cxnSp>
        <p:nvCxnSpPr>
          <p:cNvPr id="1273" name="Google Shape;1273;p159"/>
          <p:cNvCxnSpPr/>
          <p:nvPr/>
        </p:nvCxnSpPr>
        <p:spPr>
          <a:xfrm>
            <a:off x="7901090" y="2324004"/>
            <a:ext cx="1665998" cy="0"/>
          </a:xfrm>
          <a:prstGeom prst="straightConnector1">
            <a:avLst/>
          </a:prstGeom>
          <a:noFill/>
          <a:ln cap="flat" cmpd="sng" w="12700">
            <a:solidFill>
              <a:schemeClr val="dk1"/>
            </a:solidFill>
            <a:prstDash val="solid"/>
            <a:miter lim="800000"/>
            <a:headEnd len="sm" w="sm" type="none"/>
            <a:tailEnd len="sm" w="sm" type="triangle"/>
          </a:ln>
        </p:spPr>
      </p:cxnSp>
      <p:cxnSp>
        <p:nvCxnSpPr>
          <p:cNvPr id="1274" name="Google Shape;1274;p159"/>
          <p:cNvCxnSpPr/>
          <p:nvPr/>
        </p:nvCxnSpPr>
        <p:spPr>
          <a:xfrm>
            <a:off x="10275990" y="2324004"/>
            <a:ext cx="1665998" cy="0"/>
          </a:xfrm>
          <a:prstGeom prst="straightConnector1">
            <a:avLst/>
          </a:prstGeom>
          <a:noFill/>
          <a:ln cap="flat" cmpd="sng" w="12700">
            <a:solidFill>
              <a:schemeClr val="dk1"/>
            </a:solidFill>
            <a:prstDash val="solid"/>
            <a:miter lim="800000"/>
            <a:headEnd len="sm" w="sm" type="none"/>
            <a:tailEnd len="sm" w="sm" type="triangle"/>
          </a:ln>
        </p:spPr>
      </p:cxnSp>
      <p:sp>
        <p:nvSpPr>
          <p:cNvPr id="1275" name="Google Shape;1275;p159"/>
          <p:cNvSpPr/>
          <p:nvPr>
            <p:ph idx="2" type="pic"/>
          </p:nvPr>
        </p:nvSpPr>
        <p:spPr>
          <a:xfrm>
            <a:off x="273050" y="2579311"/>
            <a:ext cx="663575" cy="595312"/>
          </a:xfrm>
          <a:prstGeom prst="rect">
            <a:avLst/>
          </a:prstGeom>
          <a:noFill/>
          <a:ln>
            <a:noFill/>
          </a:ln>
        </p:spPr>
      </p:sp>
      <p:sp>
        <p:nvSpPr>
          <p:cNvPr id="1276" name="Google Shape;1276;p159"/>
          <p:cNvSpPr/>
          <p:nvPr>
            <p:ph idx="3" type="pic"/>
          </p:nvPr>
        </p:nvSpPr>
        <p:spPr>
          <a:xfrm>
            <a:off x="2657542" y="2579311"/>
            <a:ext cx="663575" cy="595312"/>
          </a:xfrm>
          <a:prstGeom prst="rect">
            <a:avLst/>
          </a:prstGeom>
          <a:noFill/>
          <a:ln>
            <a:noFill/>
          </a:ln>
        </p:spPr>
      </p:sp>
      <p:sp>
        <p:nvSpPr>
          <p:cNvPr id="1277" name="Google Shape;1277;p159"/>
          <p:cNvSpPr/>
          <p:nvPr>
            <p:ph idx="4" type="pic"/>
          </p:nvPr>
        </p:nvSpPr>
        <p:spPr>
          <a:xfrm>
            <a:off x="5042034" y="2579311"/>
            <a:ext cx="663575" cy="595312"/>
          </a:xfrm>
          <a:prstGeom prst="rect">
            <a:avLst/>
          </a:prstGeom>
          <a:noFill/>
          <a:ln>
            <a:noFill/>
          </a:ln>
        </p:spPr>
      </p:sp>
      <p:sp>
        <p:nvSpPr>
          <p:cNvPr id="1278" name="Google Shape;1278;p159"/>
          <p:cNvSpPr/>
          <p:nvPr>
            <p:ph idx="5" type="pic"/>
          </p:nvPr>
        </p:nvSpPr>
        <p:spPr>
          <a:xfrm>
            <a:off x="7448550" y="2579311"/>
            <a:ext cx="663575" cy="595312"/>
          </a:xfrm>
          <a:prstGeom prst="rect">
            <a:avLst/>
          </a:prstGeom>
          <a:noFill/>
          <a:ln>
            <a:noFill/>
          </a:ln>
        </p:spPr>
      </p:sp>
      <p:sp>
        <p:nvSpPr>
          <p:cNvPr id="1279" name="Google Shape;1279;p159"/>
          <p:cNvSpPr/>
          <p:nvPr>
            <p:ph idx="6" type="pic"/>
          </p:nvPr>
        </p:nvSpPr>
        <p:spPr>
          <a:xfrm>
            <a:off x="9836150" y="2579311"/>
            <a:ext cx="663575" cy="595312"/>
          </a:xfrm>
          <a:prstGeom prst="rect">
            <a:avLst/>
          </a:prstGeom>
          <a:noFill/>
          <a:ln>
            <a:noFill/>
          </a:ln>
        </p:spPr>
      </p:sp>
      <p:sp>
        <p:nvSpPr>
          <p:cNvPr id="1280" name="Google Shape;1280;p159"/>
          <p:cNvSpPr txBox="1"/>
          <p:nvPr>
            <p:ph idx="1" type="body"/>
          </p:nvPr>
        </p:nvSpPr>
        <p:spPr>
          <a:xfrm>
            <a:off x="273050" y="3429000"/>
            <a:ext cx="2107792" cy="233514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1" name="Google Shape;1281;p159"/>
          <p:cNvSpPr txBox="1"/>
          <p:nvPr>
            <p:ph idx="7" type="body"/>
          </p:nvPr>
        </p:nvSpPr>
        <p:spPr>
          <a:xfrm>
            <a:off x="2657542" y="3429000"/>
            <a:ext cx="2107792" cy="233514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2" name="Google Shape;1282;p159"/>
          <p:cNvSpPr txBox="1"/>
          <p:nvPr>
            <p:ph idx="8" type="body"/>
          </p:nvPr>
        </p:nvSpPr>
        <p:spPr>
          <a:xfrm>
            <a:off x="5038533" y="3429000"/>
            <a:ext cx="2107792" cy="233514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3" name="Google Shape;1283;p159"/>
          <p:cNvSpPr txBox="1"/>
          <p:nvPr>
            <p:ph idx="9" type="body"/>
          </p:nvPr>
        </p:nvSpPr>
        <p:spPr>
          <a:xfrm>
            <a:off x="7423025" y="3429000"/>
            <a:ext cx="2107792" cy="233514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4" name="Google Shape;1284;p159"/>
          <p:cNvSpPr txBox="1"/>
          <p:nvPr>
            <p:ph idx="13" type="body"/>
          </p:nvPr>
        </p:nvSpPr>
        <p:spPr>
          <a:xfrm>
            <a:off x="9836150" y="3429000"/>
            <a:ext cx="2107792" cy="233514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B">
  <p:cSld name="Process B">
    <p:spTree>
      <p:nvGrpSpPr>
        <p:cNvPr id="1285" name="Shape 1285"/>
        <p:cNvGrpSpPr/>
        <p:nvPr/>
      </p:nvGrpSpPr>
      <p:grpSpPr>
        <a:xfrm>
          <a:off x="0" y="0"/>
          <a:ext cx="0" cy="0"/>
          <a:chOff x="0" y="0"/>
          <a:chExt cx="0" cy="0"/>
        </a:xfrm>
      </p:grpSpPr>
      <p:sp>
        <p:nvSpPr>
          <p:cNvPr id="1286" name="Google Shape;1286;p16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7" name="Google Shape;1287;p160"/>
          <p:cNvSpPr txBox="1"/>
          <p:nvPr>
            <p:ph type="title"/>
          </p:nvPr>
        </p:nvSpPr>
        <p:spPr>
          <a:xfrm>
            <a:off x="273050" y="274637"/>
            <a:ext cx="27019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8" name="Google Shape;1288;p160"/>
          <p:cNvSpPr/>
          <p:nvPr/>
        </p:nvSpPr>
        <p:spPr>
          <a:xfrm>
            <a:off x="3255964" y="2894340"/>
            <a:ext cx="4276359" cy="3233409"/>
          </a:xfrm>
          <a:prstGeom prst="rect">
            <a:avLst/>
          </a:prstGeom>
          <a:solidFill>
            <a:schemeClr val="dk2">
              <a:alpha val="6588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89" name="Google Shape;1289;p160"/>
          <p:cNvSpPr/>
          <p:nvPr/>
        </p:nvSpPr>
        <p:spPr>
          <a:xfrm rot="-5400000">
            <a:off x="6957201" y="4584010"/>
            <a:ext cx="1211620" cy="568811"/>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0" name="Google Shape;1290;p160"/>
          <p:cNvSpPr/>
          <p:nvPr/>
        </p:nvSpPr>
        <p:spPr>
          <a:xfrm rot="-5400000">
            <a:off x="7329445" y="4758765"/>
            <a:ext cx="467132" cy="219301"/>
          </a:xfrm>
          <a:prstGeom prst="triangle">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1" name="Google Shape;1291;p160"/>
          <p:cNvSpPr/>
          <p:nvPr/>
        </p:nvSpPr>
        <p:spPr>
          <a:xfrm>
            <a:off x="7654153" y="3609082"/>
            <a:ext cx="4276359" cy="251866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2" name="Google Shape;1292;p160"/>
          <p:cNvSpPr/>
          <p:nvPr/>
        </p:nvSpPr>
        <p:spPr>
          <a:xfrm rot="10800000">
            <a:off x="9186522" y="3320510"/>
            <a:ext cx="1211620" cy="568811"/>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3" name="Google Shape;1293;p160"/>
          <p:cNvSpPr/>
          <p:nvPr/>
        </p:nvSpPr>
        <p:spPr>
          <a:xfrm rot="10800000">
            <a:off x="9558766" y="3495265"/>
            <a:ext cx="467132" cy="219301"/>
          </a:xfrm>
          <a:prstGeom prst="triangle">
            <a:avLst>
              <a:gd fmla="val 50000" name="adj"/>
            </a:avLst>
          </a:prstGeom>
          <a:solidFill>
            <a:srgbClr val="D1CFB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4" name="Google Shape;1294;p160"/>
          <p:cNvSpPr/>
          <p:nvPr/>
        </p:nvSpPr>
        <p:spPr>
          <a:xfrm>
            <a:off x="7654153" y="269875"/>
            <a:ext cx="4276359" cy="3233409"/>
          </a:xfrm>
          <a:prstGeom prst="rect">
            <a:avLst/>
          </a:prstGeom>
          <a:solidFill>
            <a:srgbClr val="D1CFB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5" name="Google Shape;1295;p160"/>
          <p:cNvSpPr/>
          <p:nvPr/>
        </p:nvSpPr>
        <p:spPr>
          <a:xfrm rot="5400000">
            <a:off x="7032772" y="1244803"/>
            <a:ext cx="1211620" cy="568811"/>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6" name="Google Shape;1296;p160"/>
          <p:cNvSpPr/>
          <p:nvPr/>
        </p:nvSpPr>
        <p:spPr>
          <a:xfrm>
            <a:off x="3255964" y="269875"/>
            <a:ext cx="4276359" cy="2518667"/>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7" name="Google Shape;1297;p160"/>
          <p:cNvSpPr/>
          <p:nvPr/>
        </p:nvSpPr>
        <p:spPr>
          <a:xfrm>
            <a:off x="5026922" y="2500432"/>
            <a:ext cx="734445" cy="344795"/>
          </a:xfrm>
          <a:custGeom>
            <a:rect b="b" l="l" r="r" t="t"/>
            <a:pathLst>
              <a:path extrusionOk="0" h="344795" w="734445">
                <a:moveTo>
                  <a:pt x="367222" y="0"/>
                </a:moveTo>
                <a:lnTo>
                  <a:pt x="734445" y="344795"/>
                </a:lnTo>
                <a:lnTo>
                  <a:pt x="0" y="34479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8" name="Google Shape;1298;p160"/>
          <p:cNvSpPr/>
          <p:nvPr/>
        </p:nvSpPr>
        <p:spPr>
          <a:xfrm>
            <a:off x="5160577" y="2675187"/>
            <a:ext cx="467132" cy="219301"/>
          </a:xfrm>
          <a:prstGeom prst="triangle">
            <a:avLst>
              <a:gd fmla="val 50000" name="adj"/>
            </a:avLst>
          </a:prstGeom>
          <a:solidFill>
            <a:schemeClr val="dk2">
              <a:alpha val="6588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299" name="Google Shape;1299;p160"/>
          <p:cNvSpPr/>
          <p:nvPr/>
        </p:nvSpPr>
        <p:spPr>
          <a:xfrm rot="5400000">
            <a:off x="7405016" y="1419558"/>
            <a:ext cx="467132" cy="219301"/>
          </a:xfrm>
          <a:prstGeom prst="triangle">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300" name="Google Shape;1300;p160"/>
          <p:cNvSpPr/>
          <p:nvPr/>
        </p:nvSpPr>
        <p:spPr>
          <a:xfrm>
            <a:off x="3534473" y="447357"/>
            <a:ext cx="3252208" cy="492443"/>
          </a:xfrm>
          <a:prstGeom prst="rect">
            <a:avLst/>
          </a:prstGeom>
          <a:noFill/>
          <a:ln>
            <a:noFill/>
          </a:ln>
        </p:spPr>
        <p:txBody>
          <a:bodyPr anchorCtr="0" anchor="t" bIns="0" lIns="0" spcFirstLastPara="1" rIns="0" wrap="square" tIns="0">
            <a:spAutoFit/>
          </a:bodyPr>
          <a:lstStyle/>
          <a:p>
            <a:pPr indent="0" lvl="0" marL="12688" marR="0" rtl="0" algn="l">
              <a:lnSpc>
                <a:spcPct val="100000"/>
              </a:lnSpc>
              <a:spcBef>
                <a:spcPts val="0"/>
              </a:spcBef>
              <a:spcAft>
                <a:spcPts val="0"/>
              </a:spcAft>
              <a:buClr>
                <a:srgbClr val="000000"/>
              </a:buClr>
              <a:buSzPts val="3200"/>
              <a:buFont typeface="Arial"/>
              <a:buNone/>
            </a:pPr>
            <a:r>
              <a:rPr b="0" i="0" lang="en-GB" sz="3200" u="none" cap="none" strike="noStrike">
                <a:solidFill>
                  <a:srgbClr val="595B60"/>
                </a:solidFill>
                <a:latin typeface="Arial"/>
                <a:ea typeface="Arial"/>
                <a:cs typeface="Arial"/>
                <a:sym typeface="Arial"/>
              </a:rPr>
              <a:t>01</a:t>
            </a:r>
            <a:endParaRPr b="0" i="0" sz="1600" u="none" cap="none" strike="noStrike">
              <a:solidFill>
                <a:srgbClr val="595B60"/>
              </a:solidFill>
              <a:latin typeface="Arial"/>
              <a:ea typeface="Arial"/>
              <a:cs typeface="Arial"/>
              <a:sym typeface="Arial"/>
            </a:endParaRPr>
          </a:p>
        </p:txBody>
      </p:sp>
      <p:sp>
        <p:nvSpPr>
          <p:cNvPr id="1301" name="Google Shape;1301;p160"/>
          <p:cNvSpPr/>
          <p:nvPr/>
        </p:nvSpPr>
        <p:spPr>
          <a:xfrm>
            <a:off x="7928673" y="447357"/>
            <a:ext cx="3252208" cy="492443"/>
          </a:xfrm>
          <a:prstGeom prst="rect">
            <a:avLst/>
          </a:prstGeom>
          <a:noFill/>
          <a:ln>
            <a:noFill/>
          </a:ln>
        </p:spPr>
        <p:txBody>
          <a:bodyPr anchorCtr="0" anchor="t" bIns="0" lIns="0" spcFirstLastPara="1" rIns="0" wrap="square" tIns="0">
            <a:spAutoFit/>
          </a:bodyPr>
          <a:lstStyle/>
          <a:p>
            <a:pPr indent="0" lvl="0" marL="12688" marR="0" rtl="0" algn="l">
              <a:lnSpc>
                <a:spcPct val="100000"/>
              </a:lnSpc>
              <a:spcBef>
                <a:spcPts val="0"/>
              </a:spcBef>
              <a:spcAft>
                <a:spcPts val="0"/>
              </a:spcAft>
              <a:buClr>
                <a:srgbClr val="000000"/>
              </a:buClr>
              <a:buSzPts val="3200"/>
              <a:buFont typeface="Arial"/>
              <a:buNone/>
            </a:pPr>
            <a:r>
              <a:rPr b="0" i="0" lang="en-GB" sz="3200" u="none" cap="none" strike="noStrike">
                <a:solidFill>
                  <a:srgbClr val="595B60"/>
                </a:solidFill>
                <a:latin typeface="Arial"/>
                <a:ea typeface="Arial"/>
                <a:cs typeface="Arial"/>
                <a:sym typeface="Arial"/>
              </a:rPr>
              <a:t>02</a:t>
            </a:r>
            <a:endParaRPr b="0" i="0" sz="1600" u="none" cap="none" strike="noStrike">
              <a:solidFill>
                <a:srgbClr val="595B60"/>
              </a:solidFill>
              <a:latin typeface="Arial"/>
              <a:ea typeface="Arial"/>
              <a:cs typeface="Arial"/>
              <a:sym typeface="Arial"/>
            </a:endParaRPr>
          </a:p>
        </p:txBody>
      </p:sp>
      <p:sp>
        <p:nvSpPr>
          <p:cNvPr id="1302" name="Google Shape;1302;p160"/>
          <p:cNvSpPr/>
          <p:nvPr/>
        </p:nvSpPr>
        <p:spPr>
          <a:xfrm>
            <a:off x="3534473" y="3177857"/>
            <a:ext cx="3252208" cy="492443"/>
          </a:xfrm>
          <a:prstGeom prst="rect">
            <a:avLst/>
          </a:prstGeom>
          <a:noFill/>
          <a:ln>
            <a:noFill/>
          </a:ln>
        </p:spPr>
        <p:txBody>
          <a:bodyPr anchorCtr="0" anchor="t" bIns="0" lIns="0" spcFirstLastPara="1" rIns="0" wrap="square" tIns="0">
            <a:spAutoFit/>
          </a:bodyPr>
          <a:lstStyle/>
          <a:p>
            <a:pPr indent="0" lvl="0" marL="12688" marR="0" rtl="0" algn="l">
              <a:lnSpc>
                <a:spcPct val="100000"/>
              </a:lnSpc>
              <a:spcBef>
                <a:spcPts val="0"/>
              </a:spcBef>
              <a:spcAft>
                <a:spcPts val="0"/>
              </a:spcAft>
              <a:buClr>
                <a:srgbClr val="000000"/>
              </a:buClr>
              <a:buSzPts val="3200"/>
              <a:buFont typeface="Arial"/>
              <a:buNone/>
            </a:pPr>
            <a:r>
              <a:rPr b="0" i="0" lang="en-GB" sz="3200" u="none" cap="none" strike="noStrike">
                <a:solidFill>
                  <a:srgbClr val="595B60"/>
                </a:solidFill>
                <a:latin typeface="Arial"/>
                <a:ea typeface="Arial"/>
                <a:cs typeface="Arial"/>
                <a:sym typeface="Arial"/>
              </a:rPr>
              <a:t>04</a:t>
            </a:r>
            <a:endParaRPr b="0" i="0" sz="1600" u="none" cap="none" strike="noStrike">
              <a:solidFill>
                <a:srgbClr val="595B60"/>
              </a:solidFill>
              <a:latin typeface="Arial"/>
              <a:ea typeface="Arial"/>
              <a:cs typeface="Arial"/>
              <a:sym typeface="Arial"/>
            </a:endParaRPr>
          </a:p>
        </p:txBody>
      </p:sp>
      <p:sp>
        <p:nvSpPr>
          <p:cNvPr id="1303" name="Google Shape;1303;p160"/>
          <p:cNvSpPr/>
          <p:nvPr/>
        </p:nvSpPr>
        <p:spPr>
          <a:xfrm>
            <a:off x="7928673" y="3770162"/>
            <a:ext cx="3252208" cy="492443"/>
          </a:xfrm>
          <a:prstGeom prst="rect">
            <a:avLst/>
          </a:prstGeom>
          <a:noFill/>
          <a:ln>
            <a:noFill/>
          </a:ln>
        </p:spPr>
        <p:txBody>
          <a:bodyPr anchorCtr="0" anchor="t" bIns="0" lIns="0" spcFirstLastPara="1" rIns="0" wrap="square" tIns="0">
            <a:spAutoFit/>
          </a:bodyPr>
          <a:lstStyle/>
          <a:p>
            <a:pPr indent="0" lvl="0" marL="12688" marR="0" rtl="0" algn="l">
              <a:lnSpc>
                <a:spcPct val="100000"/>
              </a:lnSpc>
              <a:spcBef>
                <a:spcPts val="0"/>
              </a:spcBef>
              <a:spcAft>
                <a:spcPts val="0"/>
              </a:spcAft>
              <a:buClr>
                <a:srgbClr val="000000"/>
              </a:buClr>
              <a:buSzPts val="3200"/>
              <a:buFont typeface="Arial"/>
              <a:buNone/>
            </a:pPr>
            <a:r>
              <a:rPr b="0" i="0" lang="en-GB" sz="3200" u="none" cap="none" strike="noStrike">
                <a:solidFill>
                  <a:srgbClr val="595B60"/>
                </a:solidFill>
                <a:latin typeface="Arial"/>
                <a:ea typeface="Arial"/>
                <a:cs typeface="Arial"/>
                <a:sym typeface="Arial"/>
              </a:rPr>
              <a:t>03</a:t>
            </a:r>
            <a:endParaRPr b="0" i="0" sz="1600" u="none" cap="none" strike="noStrike">
              <a:solidFill>
                <a:srgbClr val="595B60"/>
              </a:solidFill>
              <a:latin typeface="Arial"/>
              <a:ea typeface="Arial"/>
              <a:cs typeface="Arial"/>
              <a:sym typeface="Arial"/>
            </a:endParaRPr>
          </a:p>
        </p:txBody>
      </p:sp>
      <p:sp>
        <p:nvSpPr>
          <p:cNvPr id="1304" name="Google Shape;1304;p160"/>
          <p:cNvSpPr txBox="1"/>
          <p:nvPr>
            <p:ph idx="1" type="body"/>
          </p:nvPr>
        </p:nvSpPr>
        <p:spPr>
          <a:xfrm>
            <a:off x="273050" y="1927464"/>
            <a:ext cx="2727428" cy="420028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5" name="Google Shape;1305;p160"/>
          <p:cNvSpPr txBox="1"/>
          <p:nvPr>
            <p:ph idx="2" type="body"/>
          </p:nvPr>
        </p:nvSpPr>
        <p:spPr>
          <a:xfrm>
            <a:off x="3529549" y="1493484"/>
            <a:ext cx="3749056" cy="9956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sz="1800"/>
            </a:lvl1pPr>
            <a:lvl2pPr indent="-304800" lvl="1" marL="914400" algn="l">
              <a:lnSpc>
                <a:spcPct val="100000"/>
              </a:lnSpc>
              <a:spcBef>
                <a:spcPts val="6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6" name="Google Shape;1306;p160"/>
          <p:cNvSpPr txBox="1"/>
          <p:nvPr>
            <p:ph idx="3" type="body"/>
          </p:nvPr>
        </p:nvSpPr>
        <p:spPr>
          <a:xfrm>
            <a:off x="3531104" y="4989308"/>
            <a:ext cx="3747501" cy="9956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sz="1800"/>
            </a:lvl1pPr>
            <a:lvl2pPr indent="-304800" lvl="1" marL="914400" algn="l">
              <a:lnSpc>
                <a:spcPct val="100000"/>
              </a:lnSpc>
              <a:spcBef>
                <a:spcPts val="6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7" name="Google Shape;1307;p160"/>
          <p:cNvSpPr txBox="1"/>
          <p:nvPr>
            <p:ph idx="4" type="body"/>
          </p:nvPr>
        </p:nvSpPr>
        <p:spPr>
          <a:xfrm>
            <a:off x="7936475" y="2347397"/>
            <a:ext cx="3736236" cy="9956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sz="1800"/>
            </a:lvl1pPr>
            <a:lvl2pPr indent="-304800" lvl="1" marL="914400" algn="l">
              <a:lnSpc>
                <a:spcPct val="100000"/>
              </a:lnSpc>
              <a:spcBef>
                <a:spcPts val="6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8" name="Google Shape;1308;p160"/>
          <p:cNvSpPr txBox="1"/>
          <p:nvPr>
            <p:ph idx="5" type="body"/>
          </p:nvPr>
        </p:nvSpPr>
        <p:spPr>
          <a:xfrm>
            <a:off x="7936474" y="4989308"/>
            <a:ext cx="3736237" cy="99566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sz="1800"/>
            </a:lvl1pPr>
            <a:lvl2pPr indent="-304800" lvl="1" marL="914400" algn="l">
              <a:lnSpc>
                <a:spcPct val="100000"/>
              </a:lnSpc>
              <a:spcBef>
                <a:spcPts val="600"/>
              </a:spcBef>
              <a:spcAft>
                <a:spcPts val="0"/>
              </a:spcAft>
              <a:buSzPts val="1200"/>
              <a:buChar char="⎻"/>
              <a:defRPr sz="1200"/>
            </a:lvl2pPr>
            <a:lvl3pPr indent="-298450" lvl="2" marL="1371600" algn="l">
              <a:lnSpc>
                <a:spcPct val="100000"/>
              </a:lnSpc>
              <a:spcBef>
                <a:spcPts val="400"/>
              </a:spcBef>
              <a:spcAft>
                <a:spcPts val="0"/>
              </a:spcAft>
              <a:buSzPts val="1100"/>
              <a:buChar char="⎻"/>
              <a:defRPr sz="11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D">
  <p:cSld name="Process D">
    <p:spTree>
      <p:nvGrpSpPr>
        <p:cNvPr id="1309" name="Shape 1309"/>
        <p:cNvGrpSpPr/>
        <p:nvPr/>
      </p:nvGrpSpPr>
      <p:grpSpPr>
        <a:xfrm>
          <a:off x="0" y="0"/>
          <a:ext cx="0" cy="0"/>
          <a:chOff x="0" y="0"/>
          <a:chExt cx="0" cy="0"/>
        </a:xfrm>
      </p:grpSpPr>
      <p:sp>
        <p:nvSpPr>
          <p:cNvPr id="1310" name="Google Shape;1310;p16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1" name="Google Shape;1311;p161"/>
          <p:cNvSpPr txBox="1"/>
          <p:nvPr>
            <p:ph type="title"/>
          </p:nvPr>
        </p:nvSpPr>
        <p:spPr>
          <a:xfrm>
            <a:off x="273049" y="274637"/>
            <a:ext cx="1164272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2" name="Google Shape;1312;p161"/>
          <p:cNvSpPr/>
          <p:nvPr/>
        </p:nvSpPr>
        <p:spPr>
          <a:xfrm>
            <a:off x="0" y="1580238"/>
            <a:ext cx="12192000" cy="7330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313" name="Google Shape;1313;p161"/>
          <p:cNvSpPr/>
          <p:nvPr/>
        </p:nvSpPr>
        <p:spPr>
          <a:xfrm>
            <a:off x="0" y="1838198"/>
            <a:ext cx="12192000" cy="73303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314" name="Google Shape;1314;p161"/>
          <p:cNvSpPr txBox="1"/>
          <p:nvPr/>
        </p:nvSpPr>
        <p:spPr>
          <a:xfrm>
            <a:off x="273050" y="1623816"/>
            <a:ext cx="1709928" cy="159083"/>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lt1"/>
              </a:buClr>
              <a:buSzPts val="1000"/>
              <a:buFont typeface="Arial"/>
              <a:buNone/>
            </a:pPr>
            <a:r>
              <a:rPr b="1" i="0" lang="en-GB" sz="1000" u="none" cap="none" strike="noStrike">
                <a:solidFill>
                  <a:schemeClr val="lt1"/>
                </a:solidFill>
                <a:latin typeface="Arial"/>
                <a:ea typeface="Arial"/>
                <a:cs typeface="Arial"/>
                <a:sym typeface="Arial"/>
              </a:rPr>
              <a:t>STEP 1</a:t>
            </a:r>
            <a:endParaRPr b="0" i="0" sz="1400" u="none" cap="none" strike="noStrike">
              <a:solidFill>
                <a:srgbClr val="000000"/>
              </a:solidFill>
              <a:latin typeface="Arial"/>
              <a:ea typeface="Arial"/>
              <a:cs typeface="Arial"/>
              <a:sym typeface="Arial"/>
            </a:endParaRPr>
          </a:p>
        </p:txBody>
      </p:sp>
      <p:sp>
        <p:nvSpPr>
          <p:cNvPr id="1315" name="Google Shape;1315;p161"/>
          <p:cNvSpPr txBox="1"/>
          <p:nvPr/>
        </p:nvSpPr>
        <p:spPr>
          <a:xfrm>
            <a:off x="2268105" y="1623816"/>
            <a:ext cx="1709928" cy="159083"/>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lt1"/>
              </a:buClr>
              <a:buSzPts val="1000"/>
              <a:buFont typeface="Arial"/>
              <a:buNone/>
            </a:pPr>
            <a:r>
              <a:rPr b="1" i="0" lang="en-GB" sz="1000" u="none" cap="none" strike="noStrike">
                <a:solidFill>
                  <a:schemeClr val="lt1"/>
                </a:solidFill>
                <a:latin typeface="Arial"/>
                <a:ea typeface="Arial"/>
                <a:cs typeface="Arial"/>
                <a:sym typeface="Arial"/>
              </a:rPr>
              <a:t>STEP 2</a:t>
            </a:r>
            <a:endParaRPr b="0" i="0" sz="1400" u="none" cap="none" strike="noStrike">
              <a:solidFill>
                <a:srgbClr val="000000"/>
              </a:solidFill>
              <a:latin typeface="Arial"/>
              <a:ea typeface="Arial"/>
              <a:cs typeface="Arial"/>
              <a:sym typeface="Arial"/>
            </a:endParaRPr>
          </a:p>
        </p:txBody>
      </p:sp>
      <p:sp>
        <p:nvSpPr>
          <p:cNvPr id="1316" name="Google Shape;1316;p161"/>
          <p:cNvSpPr txBox="1"/>
          <p:nvPr/>
        </p:nvSpPr>
        <p:spPr>
          <a:xfrm>
            <a:off x="4255602" y="1623816"/>
            <a:ext cx="1709928" cy="159083"/>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lt1"/>
              </a:buClr>
              <a:buSzPts val="1000"/>
              <a:buFont typeface="Arial"/>
              <a:buNone/>
            </a:pPr>
            <a:r>
              <a:rPr b="1" i="0" lang="en-GB" sz="1000" u="none" cap="none" strike="noStrike">
                <a:solidFill>
                  <a:schemeClr val="lt1"/>
                </a:solidFill>
                <a:latin typeface="Arial"/>
                <a:ea typeface="Arial"/>
                <a:cs typeface="Arial"/>
                <a:sym typeface="Arial"/>
              </a:rPr>
              <a:t>STEP 3</a:t>
            </a:r>
            <a:endParaRPr b="0" i="0" sz="1400" u="none" cap="none" strike="noStrike">
              <a:solidFill>
                <a:srgbClr val="000000"/>
              </a:solidFill>
              <a:latin typeface="Arial"/>
              <a:ea typeface="Arial"/>
              <a:cs typeface="Arial"/>
              <a:sym typeface="Arial"/>
            </a:endParaRPr>
          </a:p>
        </p:txBody>
      </p:sp>
      <p:sp>
        <p:nvSpPr>
          <p:cNvPr id="1317" name="Google Shape;1317;p161"/>
          <p:cNvSpPr txBox="1"/>
          <p:nvPr/>
        </p:nvSpPr>
        <p:spPr>
          <a:xfrm>
            <a:off x="6243100" y="1623816"/>
            <a:ext cx="1709928" cy="159083"/>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lt1"/>
              </a:buClr>
              <a:buSzPts val="1000"/>
              <a:buFont typeface="Arial"/>
              <a:buNone/>
            </a:pPr>
            <a:r>
              <a:rPr b="1" i="0" lang="en-GB" sz="1000" u="none" cap="none" strike="noStrike">
                <a:solidFill>
                  <a:schemeClr val="lt1"/>
                </a:solidFill>
                <a:latin typeface="Arial"/>
                <a:ea typeface="Arial"/>
                <a:cs typeface="Arial"/>
                <a:sym typeface="Arial"/>
              </a:rPr>
              <a:t>STEP 4</a:t>
            </a:r>
            <a:endParaRPr b="0" i="0" sz="1400" u="none" cap="none" strike="noStrike">
              <a:solidFill>
                <a:srgbClr val="000000"/>
              </a:solidFill>
              <a:latin typeface="Arial"/>
              <a:ea typeface="Arial"/>
              <a:cs typeface="Arial"/>
              <a:sym typeface="Arial"/>
            </a:endParaRPr>
          </a:p>
        </p:txBody>
      </p:sp>
      <p:sp>
        <p:nvSpPr>
          <p:cNvPr id="1318" name="Google Shape;1318;p161"/>
          <p:cNvSpPr txBox="1"/>
          <p:nvPr/>
        </p:nvSpPr>
        <p:spPr>
          <a:xfrm>
            <a:off x="8238155" y="1623816"/>
            <a:ext cx="1709928" cy="159083"/>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lt1"/>
              </a:buClr>
              <a:buSzPts val="1000"/>
              <a:buFont typeface="Arial"/>
              <a:buNone/>
            </a:pPr>
            <a:r>
              <a:rPr b="1" i="0" lang="en-GB" sz="1000" u="none" cap="none" strike="noStrike">
                <a:solidFill>
                  <a:schemeClr val="lt1"/>
                </a:solidFill>
                <a:latin typeface="Arial"/>
                <a:ea typeface="Arial"/>
                <a:cs typeface="Arial"/>
                <a:sym typeface="Arial"/>
              </a:rPr>
              <a:t>STEP 5</a:t>
            </a:r>
            <a:endParaRPr b="0" i="0" sz="1400" u="none" cap="none" strike="noStrike">
              <a:solidFill>
                <a:srgbClr val="000000"/>
              </a:solidFill>
              <a:latin typeface="Arial"/>
              <a:ea typeface="Arial"/>
              <a:cs typeface="Arial"/>
              <a:sym typeface="Arial"/>
            </a:endParaRPr>
          </a:p>
        </p:txBody>
      </p:sp>
      <p:sp>
        <p:nvSpPr>
          <p:cNvPr id="1319" name="Google Shape;1319;p161"/>
          <p:cNvSpPr txBox="1"/>
          <p:nvPr/>
        </p:nvSpPr>
        <p:spPr>
          <a:xfrm>
            <a:off x="10225652" y="1623816"/>
            <a:ext cx="1709928" cy="159083"/>
          </a:xfrm>
          <a:prstGeom prst="rect">
            <a:avLst/>
          </a:prstGeom>
          <a:noFill/>
          <a:ln>
            <a:noFill/>
          </a:ln>
        </p:spPr>
        <p:txBody>
          <a:bodyPr anchorCtr="0" anchor="ctr" bIns="0" lIns="0" spcFirstLastPara="1" rIns="0" wrap="square" tIns="0">
            <a:spAutoFit/>
          </a:bodyPr>
          <a:lstStyle/>
          <a:p>
            <a:pPr indent="0" lvl="0" marL="0" marR="0" rtl="0" algn="l">
              <a:lnSpc>
                <a:spcPct val="110000"/>
              </a:lnSpc>
              <a:spcBef>
                <a:spcPts val="0"/>
              </a:spcBef>
              <a:spcAft>
                <a:spcPts val="0"/>
              </a:spcAft>
              <a:buClr>
                <a:schemeClr val="lt1"/>
              </a:buClr>
              <a:buSzPts val="1000"/>
              <a:buFont typeface="Arial"/>
              <a:buNone/>
            </a:pPr>
            <a:r>
              <a:rPr b="1" i="0" lang="en-GB" sz="1000" u="none" cap="none" strike="noStrike">
                <a:solidFill>
                  <a:schemeClr val="lt1"/>
                </a:solidFill>
                <a:latin typeface="Arial"/>
                <a:ea typeface="Arial"/>
                <a:cs typeface="Arial"/>
                <a:sym typeface="Arial"/>
              </a:rPr>
              <a:t>STEP 6</a:t>
            </a:r>
            <a:endParaRPr b="0" i="0" sz="1400" u="none" cap="none" strike="noStrike">
              <a:solidFill>
                <a:srgbClr val="000000"/>
              </a:solidFill>
              <a:latin typeface="Arial"/>
              <a:ea typeface="Arial"/>
              <a:cs typeface="Arial"/>
              <a:sym typeface="Arial"/>
            </a:endParaRPr>
          </a:p>
        </p:txBody>
      </p:sp>
      <p:grpSp>
        <p:nvGrpSpPr>
          <p:cNvPr id="1320" name="Google Shape;1320;p161"/>
          <p:cNvGrpSpPr/>
          <p:nvPr/>
        </p:nvGrpSpPr>
        <p:grpSpPr>
          <a:xfrm>
            <a:off x="2121294" y="1591962"/>
            <a:ext cx="7946240" cy="4477174"/>
            <a:chOff x="2121294" y="1896813"/>
            <a:chExt cx="7946240" cy="1447247"/>
          </a:xfrm>
        </p:grpSpPr>
        <p:cxnSp>
          <p:nvCxnSpPr>
            <p:cNvPr id="1321" name="Google Shape;1321;p161"/>
            <p:cNvCxnSpPr/>
            <p:nvPr/>
          </p:nvCxnSpPr>
          <p:spPr>
            <a:xfrm rot="10800000">
              <a:off x="2121294" y="1896813"/>
              <a:ext cx="0" cy="1447247"/>
            </a:xfrm>
            <a:prstGeom prst="straightConnector1">
              <a:avLst/>
            </a:prstGeom>
            <a:noFill/>
            <a:ln cap="flat" cmpd="sng" w="12700">
              <a:solidFill>
                <a:schemeClr val="dk2"/>
              </a:solidFill>
              <a:prstDash val="solid"/>
              <a:miter lim="800000"/>
              <a:headEnd len="sm" w="sm" type="none"/>
              <a:tailEnd len="sm" w="sm" type="none"/>
            </a:ln>
          </p:spPr>
        </p:cxnSp>
        <p:cxnSp>
          <p:nvCxnSpPr>
            <p:cNvPr id="1322" name="Google Shape;1322;p161"/>
            <p:cNvCxnSpPr/>
            <p:nvPr/>
          </p:nvCxnSpPr>
          <p:spPr>
            <a:xfrm rot="10800000">
              <a:off x="4107854" y="1896813"/>
              <a:ext cx="0" cy="1447247"/>
            </a:xfrm>
            <a:prstGeom prst="straightConnector1">
              <a:avLst/>
            </a:prstGeom>
            <a:noFill/>
            <a:ln cap="flat" cmpd="sng" w="12700">
              <a:solidFill>
                <a:schemeClr val="dk2"/>
              </a:solidFill>
              <a:prstDash val="solid"/>
              <a:miter lim="800000"/>
              <a:headEnd len="sm" w="sm" type="none"/>
              <a:tailEnd len="sm" w="sm" type="none"/>
            </a:ln>
          </p:spPr>
        </p:cxnSp>
        <p:cxnSp>
          <p:nvCxnSpPr>
            <p:cNvPr id="1323" name="Google Shape;1323;p161"/>
            <p:cNvCxnSpPr/>
            <p:nvPr/>
          </p:nvCxnSpPr>
          <p:spPr>
            <a:xfrm rot="10800000">
              <a:off x="6094414" y="1896813"/>
              <a:ext cx="0" cy="1447247"/>
            </a:xfrm>
            <a:prstGeom prst="straightConnector1">
              <a:avLst/>
            </a:prstGeom>
            <a:noFill/>
            <a:ln cap="flat" cmpd="sng" w="12700">
              <a:solidFill>
                <a:schemeClr val="dk2"/>
              </a:solidFill>
              <a:prstDash val="solid"/>
              <a:miter lim="800000"/>
              <a:headEnd len="sm" w="sm" type="none"/>
              <a:tailEnd len="sm" w="sm" type="none"/>
            </a:ln>
          </p:spPr>
        </p:cxnSp>
        <p:cxnSp>
          <p:nvCxnSpPr>
            <p:cNvPr id="1324" name="Google Shape;1324;p161"/>
            <p:cNvCxnSpPr/>
            <p:nvPr/>
          </p:nvCxnSpPr>
          <p:spPr>
            <a:xfrm rot="10800000">
              <a:off x="8080974" y="1896813"/>
              <a:ext cx="0" cy="1447247"/>
            </a:xfrm>
            <a:prstGeom prst="straightConnector1">
              <a:avLst/>
            </a:prstGeom>
            <a:noFill/>
            <a:ln cap="flat" cmpd="sng" w="12700">
              <a:solidFill>
                <a:schemeClr val="dk2"/>
              </a:solidFill>
              <a:prstDash val="solid"/>
              <a:miter lim="800000"/>
              <a:headEnd len="sm" w="sm" type="none"/>
              <a:tailEnd len="sm" w="sm" type="none"/>
            </a:ln>
          </p:spPr>
        </p:cxnSp>
        <p:cxnSp>
          <p:nvCxnSpPr>
            <p:cNvPr id="1325" name="Google Shape;1325;p161"/>
            <p:cNvCxnSpPr/>
            <p:nvPr/>
          </p:nvCxnSpPr>
          <p:spPr>
            <a:xfrm rot="10800000">
              <a:off x="10067534" y="1896813"/>
              <a:ext cx="0" cy="1447247"/>
            </a:xfrm>
            <a:prstGeom prst="straightConnector1">
              <a:avLst/>
            </a:prstGeom>
            <a:noFill/>
            <a:ln cap="flat" cmpd="sng" w="12700">
              <a:solidFill>
                <a:schemeClr val="dk2"/>
              </a:solidFill>
              <a:prstDash val="solid"/>
              <a:miter lim="800000"/>
              <a:headEnd len="sm" w="sm" type="none"/>
              <a:tailEnd len="sm" w="sm" type="none"/>
            </a:ln>
          </p:spPr>
        </p:cxnSp>
      </p:grpSp>
      <p:cxnSp>
        <p:nvCxnSpPr>
          <p:cNvPr id="1326" name="Google Shape;1326;p161"/>
          <p:cNvCxnSpPr/>
          <p:nvPr/>
        </p:nvCxnSpPr>
        <p:spPr>
          <a:xfrm>
            <a:off x="0" y="6069136"/>
            <a:ext cx="12192000" cy="0"/>
          </a:xfrm>
          <a:prstGeom prst="straightConnector1">
            <a:avLst/>
          </a:prstGeom>
          <a:noFill/>
          <a:ln cap="flat" cmpd="sng" w="12700">
            <a:solidFill>
              <a:schemeClr val="dk2"/>
            </a:solidFill>
            <a:prstDash val="solid"/>
            <a:miter lim="800000"/>
            <a:headEnd len="sm" w="sm" type="none"/>
            <a:tailEnd len="sm" w="sm" type="none"/>
          </a:ln>
        </p:spPr>
      </p:cxnSp>
      <p:sp>
        <p:nvSpPr>
          <p:cNvPr id="1327" name="Google Shape;1327;p161"/>
          <p:cNvSpPr txBox="1"/>
          <p:nvPr>
            <p:ph idx="1" type="body"/>
          </p:nvPr>
        </p:nvSpPr>
        <p:spPr>
          <a:xfrm>
            <a:off x="258517" y="2711710"/>
            <a:ext cx="168111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8" name="Google Shape;1328;p161"/>
          <p:cNvSpPr txBox="1"/>
          <p:nvPr>
            <p:ph idx="2" type="body"/>
          </p:nvPr>
        </p:nvSpPr>
        <p:spPr>
          <a:xfrm>
            <a:off x="2275801" y="2711710"/>
            <a:ext cx="168111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9" name="Google Shape;1329;p161"/>
          <p:cNvSpPr txBox="1"/>
          <p:nvPr>
            <p:ph idx="3" type="body"/>
          </p:nvPr>
        </p:nvSpPr>
        <p:spPr>
          <a:xfrm>
            <a:off x="4257018" y="2710354"/>
            <a:ext cx="168111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0" name="Google Shape;1330;p161"/>
          <p:cNvSpPr txBox="1"/>
          <p:nvPr>
            <p:ph idx="4" type="body"/>
          </p:nvPr>
        </p:nvSpPr>
        <p:spPr>
          <a:xfrm>
            <a:off x="6249958" y="2710354"/>
            <a:ext cx="168111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1" name="Google Shape;1331;p161"/>
          <p:cNvSpPr txBox="1"/>
          <p:nvPr>
            <p:ph idx="5" type="body"/>
          </p:nvPr>
        </p:nvSpPr>
        <p:spPr>
          <a:xfrm>
            <a:off x="8242898" y="2710354"/>
            <a:ext cx="168111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2" name="Google Shape;1332;p161"/>
          <p:cNvSpPr txBox="1"/>
          <p:nvPr>
            <p:ph idx="6" type="body"/>
          </p:nvPr>
        </p:nvSpPr>
        <p:spPr>
          <a:xfrm>
            <a:off x="10229457" y="2710354"/>
            <a:ext cx="1681113" cy="219535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3" name="Google Shape;1333;p161"/>
          <p:cNvSpPr/>
          <p:nvPr>
            <p:ph idx="7" type="pic"/>
          </p:nvPr>
        </p:nvSpPr>
        <p:spPr>
          <a:xfrm>
            <a:off x="273050" y="1962521"/>
            <a:ext cx="1666572" cy="502952"/>
          </a:xfrm>
          <a:prstGeom prst="rect">
            <a:avLst/>
          </a:prstGeom>
          <a:noFill/>
          <a:ln>
            <a:noFill/>
          </a:ln>
        </p:spPr>
      </p:sp>
      <p:sp>
        <p:nvSpPr>
          <p:cNvPr id="1334" name="Google Shape;1334;p161"/>
          <p:cNvSpPr/>
          <p:nvPr>
            <p:ph idx="8" type="pic"/>
          </p:nvPr>
        </p:nvSpPr>
        <p:spPr>
          <a:xfrm>
            <a:off x="2282007" y="1962521"/>
            <a:ext cx="1666572" cy="502952"/>
          </a:xfrm>
          <a:prstGeom prst="rect">
            <a:avLst/>
          </a:prstGeom>
          <a:noFill/>
          <a:ln>
            <a:noFill/>
          </a:ln>
        </p:spPr>
      </p:sp>
      <p:sp>
        <p:nvSpPr>
          <p:cNvPr id="1335" name="Google Shape;1335;p161"/>
          <p:cNvSpPr/>
          <p:nvPr>
            <p:ph idx="9" type="pic"/>
          </p:nvPr>
        </p:nvSpPr>
        <p:spPr>
          <a:xfrm>
            <a:off x="4265919" y="1962521"/>
            <a:ext cx="1666572" cy="502952"/>
          </a:xfrm>
          <a:prstGeom prst="rect">
            <a:avLst/>
          </a:prstGeom>
          <a:noFill/>
          <a:ln>
            <a:noFill/>
          </a:ln>
        </p:spPr>
      </p:sp>
      <p:sp>
        <p:nvSpPr>
          <p:cNvPr id="1336" name="Google Shape;1336;p161"/>
          <p:cNvSpPr/>
          <p:nvPr>
            <p:ph idx="13" type="pic"/>
          </p:nvPr>
        </p:nvSpPr>
        <p:spPr>
          <a:xfrm>
            <a:off x="6252478" y="1962521"/>
            <a:ext cx="1666572" cy="502952"/>
          </a:xfrm>
          <a:prstGeom prst="rect">
            <a:avLst/>
          </a:prstGeom>
          <a:noFill/>
          <a:ln>
            <a:noFill/>
          </a:ln>
        </p:spPr>
      </p:sp>
      <p:sp>
        <p:nvSpPr>
          <p:cNvPr id="1337" name="Google Shape;1337;p161"/>
          <p:cNvSpPr/>
          <p:nvPr>
            <p:ph idx="14" type="pic"/>
          </p:nvPr>
        </p:nvSpPr>
        <p:spPr>
          <a:xfrm>
            <a:off x="8241580" y="1962521"/>
            <a:ext cx="1666572" cy="502952"/>
          </a:xfrm>
          <a:prstGeom prst="rect">
            <a:avLst/>
          </a:prstGeom>
          <a:noFill/>
          <a:ln>
            <a:noFill/>
          </a:ln>
        </p:spPr>
      </p:sp>
      <p:sp>
        <p:nvSpPr>
          <p:cNvPr id="1338" name="Google Shape;1338;p161"/>
          <p:cNvSpPr/>
          <p:nvPr>
            <p:ph idx="15" type="pic"/>
          </p:nvPr>
        </p:nvSpPr>
        <p:spPr>
          <a:xfrm>
            <a:off x="10225652" y="1962521"/>
            <a:ext cx="1666572" cy="502952"/>
          </a:xfrm>
          <a:prstGeom prst="rect">
            <a:avLst/>
          </a:prstGeom>
          <a:no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C">
  <p:cSld name="Process C">
    <p:spTree>
      <p:nvGrpSpPr>
        <p:cNvPr id="1339" name="Shape 1339"/>
        <p:cNvGrpSpPr/>
        <p:nvPr/>
      </p:nvGrpSpPr>
      <p:grpSpPr>
        <a:xfrm>
          <a:off x="0" y="0"/>
          <a:ext cx="0" cy="0"/>
          <a:chOff x="0" y="0"/>
          <a:chExt cx="0" cy="0"/>
        </a:xfrm>
      </p:grpSpPr>
      <p:sp>
        <p:nvSpPr>
          <p:cNvPr id="1340" name="Google Shape;1340;p16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1" name="Google Shape;1341;p162"/>
          <p:cNvSpPr txBox="1"/>
          <p:nvPr>
            <p:ph type="title"/>
          </p:nvPr>
        </p:nvSpPr>
        <p:spPr>
          <a:xfrm>
            <a:off x="273049" y="274637"/>
            <a:ext cx="1164272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2" name="Google Shape;1342;p162"/>
          <p:cNvSpPr/>
          <p:nvPr/>
        </p:nvSpPr>
        <p:spPr>
          <a:xfrm>
            <a:off x="265195" y="1920424"/>
            <a:ext cx="2709780" cy="30381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7"/>
              <a:buFont typeface="Arial"/>
              <a:buNone/>
            </a:pPr>
            <a:r>
              <a:t/>
            </a:r>
            <a:endParaRPr b="0" i="0" sz="2397" u="none" cap="none" strike="noStrike">
              <a:solidFill>
                <a:schemeClr val="lt1"/>
              </a:solidFill>
              <a:latin typeface="Arial"/>
              <a:ea typeface="Arial"/>
              <a:cs typeface="Arial"/>
              <a:sym typeface="Arial"/>
            </a:endParaRPr>
          </a:p>
        </p:txBody>
      </p:sp>
      <p:sp>
        <p:nvSpPr>
          <p:cNvPr id="1343" name="Google Shape;1343;p162"/>
          <p:cNvSpPr/>
          <p:nvPr/>
        </p:nvSpPr>
        <p:spPr>
          <a:xfrm>
            <a:off x="3245901" y="1920424"/>
            <a:ext cx="2709780" cy="30381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7"/>
              <a:buFont typeface="Arial"/>
              <a:buNone/>
            </a:pPr>
            <a:r>
              <a:t/>
            </a:r>
            <a:endParaRPr b="0" i="0" sz="2397" u="none" cap="none" strike="noStrike">
              <a:solidFill>
                <a:schemeClr val="lt1"/>
              </a:solidFill>
              <a:latin typeface="Arial"/>
              <a:ea typeface="Arial"/>
              <a:cs typeface="Arial"/>
              <a:sym typeface="Arial"/>
            </a:endParaRPr>
          </a:p>
        </p:txBody>
      </p:sp>
      <p:sp>
        <p:nvSpPr>
          <p:cNvPr id="1344" name="Google Shape;1344;p162"/>
          <p:cNvSpPr/>
          <p:nvPr/>
        </p:nvSpPr>
        <p:spPr>
          <a:xfrm>
            <a:off x="6226607" y="1920424"/>
            <a:ext cx="2709780" cy="30381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7"/>
              <a:buFont typeface="Arial"/>
              <a:buNone/>
            </a:pPr>
            <a:r>
              <a:t/>
            </a:r>
            <a:endParaRPr b="0" i="0" sz="2397" u="none" cap="none" strike="noStrike">
              <a:solidFill>
                <a:schemeClr val="lt1"/>
              </a:solidFill>
              <a:latin typeface="Arial"/>
              <a:ea typeface="Arial"/>
              <a:cs typeface="Arial"/>
              <a:sym typeface="Arial"/>
            </a:endParaRPr>
          </a:p>
        </p:txBody>
      </p:sp>
      <p:sp>
        <p:nvSpPr>
          <p:cNvPr id="1345" name="Google Shape;1345;p162"/>
          <p:cNvSpPr/>
          <p:nvPr/>
        </p:nvSpPr>
        <p:spPr>
          <a:xfrm>
            <a:off x="9207314" y="1920424"/>
            <a:ext cx="2709780" cy="30381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7"/>
              <a:buFont typeface="Arial"/>
              <a:buNone/>
            </a:pPr>
            <a:r>
              <a:t/>
            </a:r>
            <a:endParaRPr b="0" i="0" sz="2397" u="none" cap="none" strike="noStrike">
              <a:solidFill>
                <a:schemeClr val="lt1"/>
              </a:solidFill>
              <a:latin typeface="Arial"/>
              <a:ea typeface="Arial"/>
              <a:cs typeface="Arial"/>
              <a:sym typeface="Arial"/>
            </a:endParaRPr>
          </a:p>
        </p:txBody>
      </p:sp>
      <p:grpSp>
        <p:nvGrpSpPr>
          <p:cNvPr id="1346" name="Google Shape;1346;p162"/>
          <p:cNvGrpSpPr/>
          <p:nvPr/>
        </p:nvGrpSpPr>
        <p:grpSpPr>
          <a:xfrm>
            <a:off x="265194" y="4949183"/>
            <a:ext cx="12086643" cy="336261"/>
            <a:chOff x="265194" y="5522577"/>
            <a:chExt cx="12086643" cy="336261"/>
          </a:xfrm>
        </p:grpSpPr>
        <p:sp>
          <p:nvSpPr>
            <p:cNvPr id="1347" name="Google Shape;1347;p162"/>
            <p:cNvSpPr/>
            <p:nvPr/>
          </p:nvSpPr>
          <p:spPr>
            <a:xfrm>
              <a:off x="265194" y="5536328"/>
              <a:ext cx="11850605" cy="30875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348" name="Google Shape;1348;p162"/>
            <p:cNvSpPr/>
            <p:nvPr/>
          </p:nvSpPr>
          <p:spPr>
            <a:xfrm>
              <a:off x="2960413" y="5522577"/>
              <a:ext cx="436062" cy="336261"/>
            </a:xfrm>
            <a:prstGeom prst="chevron">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349" name="Google Shape;1349;p162"/>
            <p:cNvSpPr/>
            <p:nvPr/>
          </p:nvSpPr>
          <p:spPr>
            <a:xfrm>
              <a:off x="5948452" y="5522577"/>
              <a:ext cx="436062" cy="336261"/>
            </a:xfrm>
            <a:prstGeom prst="chevron">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350" name="Google Shape;1350;p162"/>
            <p:cNvSpPr/>
            <p:nvPr/>
          </p:nvSpPr>
          <p:spPr>
            <a:xfrm>
              <a:off x="8923427" y="5522577"/>
              <a:ext cx="436062" cy="336261"/>
            </a:xfrm>
            <a:prstGeom prst="chevron">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351" name="Google Shape;1351;p162"/>
            <p:cNvSpPr/>
            <p:nvPr/>
          </p:nvSpPr>
          <p:spPr>
            <a:xfrm>
              <a:off x="11915775" y="5522577"/>
              <a:ext cx="436062" cy="336261"/>
            </a:xfrm>
            <a:prstGeom prst="chevron">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sp>
        <p:nvSpPr>
          <p:cNvPr id="1352" name="Google Shape;1352;p162"/>
          <p:cNvSpPr txBox="1"/>
          <p:nvPr>
            <p:ph idx="1" type="body"/>
          </p:nvPr>
        </p:nvSpPr>
        <p:spPr>
          <a:xfrm>
            <a:off x="478909" y="3409805"/>
            <a:ext cx="2282352" cy="130739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3" name="Google Shape;1353;p162"/>
          <p:cNvSpPr txBox="1"/>
          <p:nvPr>
            <p:ph idx="2" type="body"/>
          </p:nvPr>
        </p:nvSpPr>
        <p:spPr>
          <a:xfrm>
            <a:off x="3459615" y="3405467"/>
            <a:ext cx="2282352" cy="130739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4" name="Google Shape;1354;p162"/>
          <p:cNvSpPr txBox="1"/>
          <p:nvPr>
            <p:ph idx="3" type="body"/>
          </p:nvPr>
        </p:nvSpPr>
        <p:spPr>
          <a:xfrm>
            <a:off x="6440322" y="3401129"/>
            <a:ext cx="2282352" cy="130739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5" name="Google Shape;1355;p162"/>
          <p:cNvSpPr txBox="1"/>
          <p:nvPr>
            <p:ph idx="4" type="body"/>
          </p:nvPr>
        </p:nvSpPr>
        <p:spPr>
          <a:xfrm>
            <a:off x="9421028" y="3396791"/>
            <a:ext cx="2282352" cy="130739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6" name="Google Shape;1356;p162"/>
          <p:cNvSpPr/>
          <p:nvPr>
            <p:ph idx="5" type="pic"/>
          </p:nvPr>
        </p:nvSpPr>
        <p:spPr>
          <a:xfrm>
            <a:off x="478909" y="2188675"/>
            <a:ext cx="1092076" cy="979732"/>
          </a:xfrm>
          <a:prstGeom prst="rect">
            <a:avLst/>
          </a:prstGeom>
          <a:noFill/>
          <a:ln>
            <a:noFill/>
          </a:ln>
        </p:spPr>
      </p:sp>
      <p:sp>
        <p:nvSpPr>
          <p:cNvPr id="1357" name="Google Shape;1357;p162"/>
          <p:cNvSpPr/>
          <p:nvPr>
            <p:ph idx="6" type="pic"/>
          </p:nvPr>
        </p:nvSpPr>
        <p:spPr>
          <a:xfrm>
            <a:off x="3441914" y="2188675"/>
            <a:ext cx="1092076" cy="979732"/>
          </a:xfrm>
          <a:prstGeom prst="rect">
            <a:avLst/>
          </a:prstGeom>
          <a:noFill/>
          <a:ln>
            <a:noFill/>
          </a:ln>
        </p:spPr>
      </p:sp>
      <p:sp>
        <p:nvSpPr>
          <p:cNvPr id="1358" name="Google Shape;1358;p162"/>
          <p:cNvSpPr/>
          <p:nvPr>
            <p:ph idx="7" type="pic"/>
          </p:nvPr>
        </p:nvSpPr>
        <p:spPr>
          <a:xfrm>
            <a:off x="6426870" y="2188675"/>
            <a:ext cx="1092076" cy="979732"/>
          </a:xfrm>
          <a:prstGeom prst="rect">
            <a:avLst/>
          </a:prstGeom>
          <a:noFill/>
          <a:ln>
            <a:noFill/>
          </a:ln>
        </p:spPr>
      </p:sp>
      <p:sp>
        <p:nvSpPr>
          <p:cNvPr id="1359" name="Google Shape;1359;p162"/>
          <p:cNvSpPr/>
          <p:nvPr>
            <p:ph idx="8" type="pic"/>
          </p:nvPr>
        </p:nvSpPr>
        <p:spPr>
          <a:xfrm>
            <a:off x="9421028" y="2188675"/>
            <a:ext cx="1092076" cy="979732"/>
          </a:xfrm>
          <a:prstGeom prst="rect">
            <a:avLst/>
          </a:prstGeom>
          <a:no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2 Buckets">
  <p:cSld name="Title Content 2 Buckets">
    <p:spTree>
      <p:nvGrpSpPr>
        <p:cNvPr id="75" name="Shape 75"/>
        <p:cNvGrpSpPr/>
        <p:nvPr/>
      </p:nvGrpSpPr>
      <p:grpSpPr>
        <a:xfrm>
          <a:off x="0" y="0"/>
          <a:ext cx="0" cy="0"/>
          <a:chOff x="0" y="0"/>
          <a:chExt cx="0" cy="0"/>
        </a:xfrm>
      </p:grpSpPr>
      <p:sp>
        <p:nvSpPr>
          <p:cNvPr id="76" name="Google Shape;76;p14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1"/>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41"/>
          <p:cNvSpPr txBox="1"/>
          <p:nvPr>
            <p:ph idx="1" type="body"/>
          </p:nvPr>
        </p:nvSpPr>
        <p:spPr>
          <a:xfrm>
            <a:off x="273050" y="1638300"/>
            <a:ext cx="5683250"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41"/>
          <p:cNvSpPr txBox="1"/>
          <p:nvPr>
            <p:ph idx="2" type="body"/>
          </p:nvPr>
        </p:nvSpPr>
        <p:spPr>
          <a:xfrm>
            <a:off x="6235702" y="1638300"/>
            <a:ext cx="5683250"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keholder">
  <p:cSld name="Stakeholder">
    <p:spTree>
      <p:nvGrpSpPr>
        <p:cNvPr id="1360" name="Shape 1360"/>
        <p:cNvGrpSpPr/>
        <p:nvPr/>
      </p:nvGrpSpPr>
      <p:grpSpPr>
        <a:xfrm>
          <a:off x="0" y="0"/>
          <a:ext cx="0" cy="0"/>
          <a:chOff x="0" y="0"/>
          <a:chExt cx="0" cy="0"/>
        </a:xfrm>
      </p:grpSpPr>
      <p:sp>
        <p:nvSpPr>
          <p:cNvPr id="1361" name="Google Shape;1361;p163"/>
          <p:cNvSpPr txBox="1"/>
          <p:nvPr>
            <p:ph idx="1" type="body"/>
          </p:nvPr>
        </p:nvSpPr>
        <p:spPr>
          <a:xfrm>
            <a:off x="3164086" y="4616647"/>
            <a:ext cx="2604983" cy="81577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400"/>
              </a:spcBef>
              <a:spcAft>
                <a:spcPts val="0"/>
              </a:spcAft>
              <a:buClr>
                <a:schemeClr val="dk1"/>
              </a:buClr>
              <a:buSzPts val="1400"/>
              <a:buNone/>
              <a:defRPr sz="1400"/>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400"/>
              </a:spcBef>
              <a:spcAft>
                <a:spcPts val="0"/>
              </a:spcAft>
              <a:buSzPts val="1200"/>
              <a:buChar char="⎻"/>
              <a:defRPr sz="12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2" name="Google Shape;1362;p163"/>
          <p:cNvSpPr txBox="1"/>
          <p:nvPr>
            <p:ph idx="2" type="body"/>
          </p:nvPr>
        </p:nvSpPr>
        <p:spPr>
          <a:xfrm>
            <a:off x="3164086" y="3280112"/>
            <a:ext cx="2604983" cy="81577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400"/>
              </a:spcBef>
              <a:spcAft>
                <a:spcPts val="0"/>
              </a:spcAft>
              <a:buClr>
                <a:schemeClr val="dk1"/>
              </a:buClr>
              <a:buSzPts val="1400"/>
              <a:buNone/>
              <a:defRPr sz="1400"/>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400"/>
              </a:spcBef>
              <a:spcAft>
                <a:spcPts val="0"/>
              </a:spcAft>
              <a:buSzPts val="1200"/>
              <a:buChar char="⎻"/>
              <a:defRPr sz="12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3" name="Google Shape;1363;p163"/>
          <p:cNvSpPr txBox="1"/>
          <p:nvPr>
            <p:ph idx="3" type="body"/>
          </p:nvPr>
        </p:nvSpPr>
        <p:spPr>
          <a:xfrm>
            <a:off x="3168507" y="1958401"/>
            <a:ext cx="2604983" cy="81577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400"/>
              </a:spcBef>
              <a:spcAft>
                <a:spcPts val="0"/>
              </a:spcAft>
              <a:buClr>
                <a:schemeClr val="dk1"/>
              </a:buClr>
              <a:buSzPts val="1400"/>
              <a:buNone/>
              <a:defRPr sz="1400"/>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400"/>
              </a:spcBef>
              <a:spcAft>
                <a:spcPts val="0"/>
              </a:spcAft>
              <a:buSzPts val="1200"/>
              <a:buChar char="⎻"/>
              <a:defRPr sz="12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4" name="Google Shape;1364;p16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5" name="Google Shape;1365;p163"/>
          <p:cNvSpPr txBox="1"/>
          <p:nvPr>
            <p:ph type="title"/>
          </p:nvPr>
        </p:nvSpPr>
        <p:spPr>
          <a:xfrm>
            <a:off x="273049" y="274637"/>
            <a:ext cx="1164272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366" name="Google Shape;1366;p163"/>
          <p:cNvGrpSpPr/>
          <p:nvPr/>
        </p:nvGrpSpPr>
        <p:grpSpPr>
          <a:xfrm>
            <a:off x="8054682" y="2869685"/>
            <a:ext cx="3699844" cy="595343"/>
            <a:chOff x="8213725" y="2774382"/>
            <a:chExt cx="3699844" cy="595343"/>
          </a:xfrm>
        </p:grpSpPr>
        <p:cxnSp>
          <p:nvCxnSpPr>
            <p:cNvPr id="1367" name="Google Shape;1367;p163"/>
            <p:cNvCxnSpPr/>
            <p:nvPr/>
          </p:nvCxnSpPr>
          <p:spPr>
            <a:xfrm rot="10800000">
              <a:off x="8979773" y="2775434"/>
              <a:ext cx="2933796" cy="0"/>
            </a:xfrm>
            <a:prstGeom prst="straightConnector1">
              <a:avLst/>
            </a:prstGeom>
            <a:noFill/>
            <a:ln cap="flat" cmpd="sng" w="12700">
              <a:solidFill>
                <a:schemeClr val="dk1"/>
              </a:solidFill>
              <a:prstDash val="solid"/>
              <a:miter lim="800000"/>
              <a:headEnd len="sm" w="sm" type="none"/>
              <a:tailEnd len="sm" w="sm" type="none"/>
            </a:ln>
          </p:spPr>
        </p:cxnSp>
        <p:cxnSp>
          <p:nvCxnSpPr>
            <p:cNvPr id="1368" name="Google Shape;1368;p163"/>
            <p:cNvCxnSpPr/>
            <p:nvPr/>
          </p:nvCxnSpPr>
          <p:spPr>
            <a:xfrm flipH="1" rot="10800000">
              <a:off x="8213725" y="2774382"/>
              <a:ext cx="766046" cy="595343"/>
            </a:xfrm>
            <a:prstGeom prst="straightConnector1">
              <a:avLst/>
            </a:prstGeom>
            <a:noFill/>
            <a:ln cap="flat" cmpd="sng" w="12700">
              <a:solidFill>
                <a:schemeClr val="dk1"/>
              </a:solidFill>
              <a:prstDash val="solid"/>
              <a:miter lim="800000"/>
              <a:headEnd len="sm" w="sm" type="none"/>
              <a:tailEnd len="sm" w="sm" type="none"/>
            </a:ln>
          </p:spPr>
        </p:cxnSp>
      </p:grpSp>
      <p:grpSp>
        <p:nvGrpSpPr>
          <p:cNvPr id="1369" name="Google Shape;1369;p163"/>
          <p:cNvGrpSpPr/>
          <p:nvPr/>
        </p:nvGrpSpPr>
        <p:grpSpPr>
          <a:xfrm>
            <a:off x="3152501" y="2869685"/>
            <a:ext cx="3672453" cy="591522"/>
            <a:chOff x="3311544" y="2774382"/>
            <a:chExt cx="3672453" cy="591522"/>
          </a:xfrm>
        </p:grpSpPr>
        <p:cxnSp>
          <p:nvCxnSpPr>
            <p:cNvPr id="1370" name="Google Shape;1370;p163"/>
            <p:cNvCxnSpPr/>
            <p:nvPr/>
          </p:nvCxnSpPr>
          <p:spPr>
            <a:xfrm>
              <a:off x="3311544" y="2779255"/>
              <a:ext cx="2933796" cy="0"/>
            </a:xfrm>
            <a:prstGeom prst="straightConnector1">
              <a:avLst/>
            </a:prstGeom>
            <a:noFill/>
            <a:ln cap="flat" cmpd="sng" w="12700">
              <a:solidFill>
                <a:schemeClr val="dk1"/>
              </a:solidFill>
              <a:prstDash val="solid"/>
              <a:miter lim="800000"/>
              <a:headEnd len="sm" w="sm" type="none"/>
              <a:tailEnd len="sm" w="sm" type="none"/>
            </a:ln>
          </p:spPr>
        </p:cxnSp>
        <p:cxnSp>
          <p:nvCxnSpPr>
            <p:cNvPr id="1371" name="Google Shape;1371;p163"/>
            <p:cNvCxnSpPr/>
            <p:nvPr/>
          </p:nvCxnSpPr>
          <p:spPr>
            <a:xfrm rot="10800000">
              <a:off x="6246731" y="2774382"/>
              <a:ext cx="737266" cy="591522"/>
            </a:xfrm>
            <a:prstGeom prst="straightConnector1">
              <a:avLst/>
            </a:prstGeom>
            <a:noFill/>
            <a:ln cap="flat" cmpd="sng" w="12700">
              <a:solidFill>
                <a:schemeClr val="dk1"/>
              </a:solidFill>
              <a:prstDash val="solid"/>
              <a:miter lim="800000"/>
              <a:headEnd len="sm" w="sm" type="none"/>
              <a:tailEnd len="sm" w="sm" type="none"/>
            </a:ln>
          </p:spPr>
        </p:cxnSp>
      </p:grpSp>
      <p:sp>
        <p:nvSpPr>
          <p:cNvPr id="1372" name="Google Shape;1372;p163"/>
          <p:cNvSpPr/>
          <p:nvPr/>
        </p:nvSpPr>
        <p:spPr>
          <a:xfrm flipH="1">
            <a:off x="266699" y="1638300"/>
            <a:ext cx="2708275" cy="44894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nvGrpSpPr>
          <p:cNvPr id="1373" name="Google Shape;1373;p163"/>
          <p:cNvGrpSpPr/>
          <p:nvPr/>
        </p:nvGrpSpPr>
        <p:grpSpPr>
          <a:xfrm>
            <a:off x="3152501" y="4639263"/>
            <a:ext cx="3608731" cy="892428"/>
            <a:chOff x="390144" y="4887760"/>
            <a:chExt cx="3463399" cy="892428"/>
          </a:xfrm>
        </p:grpSpPr>
        <p:cxnSp>
          <p:nvCxnSpPr>
            <p:cNvPr id="1374" name="Google Shape;1374;p163"/>
            <p:cNvCxnSpPr/>
            <p:nvPr/>
          </p:nvCxnSpPr>
          <p:spPr>
            <a:xfrm>
              <a:off x="390144" y="5777158"/>
              <a:ext cx="2815645" cy="0"/>
            </a:xfrm>
            <a:prstGeom prst="straightConnector1">
              <a:avLst/>
            </a:prstGeom>
            <a:noFill/>
            <a:ln cap="flat" cmpd="sng" w="12700">
              <a:solidFill>
                <a:schemeClr val="dk1"/>
              </a:solidFill>
              <a:prstDash val="solid"/>
              <a:miter lim="800000"/>
              <a:headEnd len="sm" w="sm" type="none"/>
              <a:tailEnd len="sm" w="sm" type="none"/>
            </a:ln>
          </p:spPr>
        </p:cxnSp>
        <p:cxnSp>
          <p:nvCxnSpPr>
            <p:cNvPr id="1375" name="Google Shape;1375;p163"/>
            <p:cNvCxnSpPr/>
            <p:nvPr/>
          </p:nvCxnSpPr>
          <p:spPr>
            <a:xfrm flipH="1" rot="10800000">
              <a:off x="3205789" y="4887760"/>
              <a:ext cx="647754" cy="892428"/>
            </a:xfrm>
            <a:prstGeom prst="straightConnector1">
              <a:avLst/>
            </a:prstGeom>
            <a:noFill/>
            <a:ln cap="flat" cmpd="sng" w="12700">
              <a:solidFill>
                <a:schemeClr val="dk1"/>
              </a:solidFill>
              <a:prstDash val="solid"/>
              <a:miter lim="800000"/>
              <a:headEnd len="sm" w="sm" type="none"/>
              <a:tailEnd len="sm" w="sm" type="none"/>
            </a:ln>
          </p:spPr>
        </p:cxnSp>
      </p:grpSp>
      <p:grpSp>
        <p:nvGrpSpPr>
          <p:cNvPr id="1376" name="Google Shape;1376;p163"/>
          <p:cNvGrpSpPr/>
          <p:nvPr/>
        </p:nvGrpSpPr>
        <p:grpSpPr>
          <a:xfrm flipH="1">
            <a:off x="8145794" y="4643084"/>
            <a:ext cx="3608731" cy="892428"/>
            <a:chOff x="390144" y="4887760"/>
            <a:chExt cx="3463399" cy="892428"/>
          </a:xfrm>
        </p:grpSpPr>
        <p:cxnSp>
          <p:nvCxnSpPr>
            <p:cNvPr id="1377" name="Google Shape;1377;p163"/>
            <p:cNvCxnSpPr/>
            <p:nvPr/>
          </p:nvCxnSpPr>
          <p:spPr>
            <a:xfrm>
              <a:off x="390144" y="5777158"/>
              <a:ext cx="2815645" cy="0"/>
            </a:xfrm>
            <a:prstGeom prst="straightConnector1">
              <a:avLst/>
            </a:prstGeom>
            <a:noFill/>
            <a:ln cap="flat" cmpd="sng" w="12700">
              <a:solidFill>
                <a:schemeClr val="dk1"/>
              </a:solidFill>
              <a:prstDash val="solid"/>
              <a:miter lim="800000"/>
              <a:headEnd len="sm" w="sm" type="none"/>
              <a:tailEnd len="sm" w="sm" type="none"/>
            </a:ln>
          </p:spPr>
        </p:cxnSp>
        <p:cxnSp>
          <p:nvCxnSpPr>
            <p:cNvPr id="1378" name="Google Shape;1378;p163"/>
            <p:cNvCxnSpPr/>
            <p:nvPr/>
          </p:nvCxnSpPr>
          <p:spPr>
            <a:xfrm flipH="1" rot="10800000">
              <a:off x="3205789" y="4887760"/>
              <a:ext cx="647754" cy="892428"/>
            </a:xfrm>
            <a:prstGeom prst="straightConnector1">
              <a:avLst/>
            </a:prstGeom>
            <a:noFill/>
            <a:ln cap="flat" cmpd="sng" w="12700">
              <a:solidFill>
                <a:schemeClr val="dk1"/>
              </a:solidFill>
              <a:prstDash val="solid"/>
              <a:miter lim="800000"/>
              <a:headEnd len="sm" w="sm" type="none"/>
              <a:tailEnd len="sm" w="sm" type="none"/>
            </a:ln>
          </p:spPr>
        </p:cxnSp>
      </p:grpSp>
      <p:cxnSp>
        <p:nvCxnSpPr>
          <p:cNvPr id="1379" name="Google Shape;1379;p163"/>
          <p:cNvCxnSpPr/>
          <p:nvPr/>
        </p:nvCxnSpPr>
        <p:spPr>
          <a:xfrm>
            <a:off x="3152501" y="4209332"/>
            <a:ext cx="2933796" cy="0"/>
          </a:xfrm>
          <a:prstGeom prst="straightConnector1">
            <a:avLst/>
          </a:prstGeom>
          <a:noFill/>
          <a:ln cap="flat" cmpd="sng" w="12700">
            <a:solidFill>
              <a:schemeClr val="dk1"/>
            </a:solidFill>
            <a:prstDash val="solid"/>
            <a:miter lim="800000"/>
            <a:headEnd len="sm" w="sm" type="none"/>
            <a:tailEnd len="sm" w="sm" type="none"/>
          </a:ln>
        </p:spPr>
      </p:cxnSp>
      <p:cxnSp>
        <p:nvCxnSpPr>
          <p:cNvPr id="1380" name="Google Shape;1380;p163"/>
          <p:cNvCxnSpPr/>
          <p:nvPr/>
        </p:nvCxnSpPr>
        <p:spPr>
          <a:xfrm>
            <a:off x="8820728" y="4209332"/>
            <a:ext cx="2933796" cy="0"/>
          </a:xfrm>
          <a:prstGeom prst="straightConnector1">
            <a:avLst/>
          </a:prstGeom>
          <a:noFill/>
          <a:ln cap="flat" cmpd="sng" w="12700">
            <a:solidFill>
              <a:schemeClr val="dk1"/>
            </a:solidFill>
            <a:prstDash val="solid"/>
            <a:miter lim="800000"/>
            <a:headEnd len="sm" w="sm" type="none"/>
            <a:tailEnd len="sm" w="sm" type="none"/>
          </a:ln>
        </p:spPr>
      </p:cxnSp>
      <p:grpSp>
        <p:nvGrpSpPr>
          <p:cNvPr id="1381" name="Google Shape;1381;p163"/>
          <p:cNvGrpSpPr/>
          <p:nvPr/>
        </p:nvGrpSpPr>
        <p:grpSpPr>
          <a:xfrm>
            <a:off x="5901090" y="2661464"/>
            <a:ext cx="3046711" cy="3026483"/>
            <a:chOff x="-5447562" y="-475815"/>
            <a:chExt cx="4906760" cy="4874179"/>
          </a:xfrm>
        </p:grpSpPr>
        <p:sp>
          <p:nvSpPr>
            <p:cNvPr id="1382" name="Google Shape;1382;p163"/>
            <p:cNvSpPr/>
            <p:nvPr/>
          </p:nvSpPr>
          <p:spPr>
            <a:xfrm>
              <a:off x="-2935769" y="-475815"/>
              <a:ext cx="2023503" cy="2335960"/>
            </a:xfrm>
            <a:custGeom>
              <a:rect b="b" l="l" r="r" t="t"/>
              <a:pathLst>
                <a:path extrusionOk="0" h="2335960" w="2023503">
                  <a:moveTo>
                    <a:pt x="-80" y="-1494"/>
                  </a:moveTo>
                  <a:cubicBezTo>
                    <a:pt x="834689" y="-1494"/>
                    <a:pt x="1606042" y="443757"/>
                    <a:pt x="2023424" y="1166486"/>
                  </a:cubicBezTo>
                  <a:lnTo>
                    <a:pt x="-80" y="2334467"/>
                  </a:lnTo>
                  <a:close/>
                </a:path>
              </a:pathLst>
            </a:custGeom>
            <a:solidFill>
              <a:srgbClr val="FE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3" name="Google Shape;1383;p163"/>
            <p:cNvSpPr/>
            <p:nvPr/>
          </p:nvSpPr>
          <p:spPr>
            <a:xfrm>
              <a:off x="-2877354" y="793325"/>
              <a:ext cx="2336552" cy="2335959"/>
            </a:xfrm>
            <a:custGeom>
              <a:rect b="b" l="l" r="r" t="t"/>
              <a:pathLst>
                <a:path extrusionOk="0" h="2335959" w="2336552">
                  <a:moveTo>
                    <a:pt x="2023454" y="-1494"/>
                  </a:moveTo>
                  <a:cubicBezTo>
                    <a:pt x="2440811" y="721235"/>
                    <a:pt x="2440811" y="1611677"/>
                    <a:pt x="2023454" y="2334466"/>
                  </a:cubicBezTo>
                  <a:lnTo>
                    <a:pt x="-80" y="1166486"/>
                  </a:lnTo>
                  <a:close/>
                </a:path>
              </a:pathLst>
            </a:custGeom>
            <a:solidFill>
              <a:srgbClr val="FF56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4" name="Google Shape;1384;p163"/>
            <p:cNvSpPr/>
            <p:nvPr/>
          </p:nvSpPr>
          <p:spPr>
            <a:xfrm>
              <a:off x="-2935769" y="2062465"/>
              <a:ext cx="2023503" cy="2335899"/>
            </a:xfrm>
            <a:custGeom>
              <a:rect b="b" l="l" r="r" t="t"/>
              <a:pathLst>
                <a:path extrusionOk="0" h="2335899" w="2023503">
                  <a:moveTo>
                    <a:pt x="2023424" y="1166426"/>
                  </a:moveTo>
                  <a:cubicBezTo>
                    <a:pt x="1606048" y="1889216"/>
                    <a:pt x="834689" y="2334406"/>
                    <a:pt x="-80" y="2334406"/>
                  </a:cubicBezTo>
                  <a:lnTo>
                    <a:pt x="-80" y="-1494"/>
                  </a:lnTo>
                  <a:close/>
                </a:path>
              </a:pathLst>
            </a:custGeom>
            <a:solidFill>
              <a:srgbClr val="00FF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5" name="Google Shape;1385;p163"/>
            <p:cNvSpPr/>
            <p:nvPr/>
          </p:nvSpPr>
          <p:spPr>
            <a:xfrm>
              <a:off x="-5076107" y="2062465"/>
              <a:ext cx="2023509" cy="2335899"/>
            </a:xfrm>
            <a:custGeom>
              <a:rect b="b" l="l" r="r" t="t"/>
              <a:pathLst>
                <a:path extrusionOk="0" h="2335899" w="2023509">
                  <a:moveTo>
                    <a:pt x="2023430" y="2334406"/>
                  </a:moveTo>
                  <a:cubicBezTo>
                    <a:pt x="1188661" y="2334406"/>
                    <a:pt x="417301" y="1889216"/>
                    <a:pt x="-80" y="1166426"/>
                  </a:cubicBezTo>
                  <a:lnTo>
                    <a:pt x="2023430" y="-1494"/>
                  </a:lnTo>
                  <a:close/>
                </a:path>
              </a:pathLst>
            </a:custGeom>
            <a:solidFill>
              <a:srgbClr val="746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6" name="Google Shape;1386;p163"/>
            <p:cNvSpPr/>
            <p:nvPr/>
          </p:nvSpPr>
          <p:spPr>
            <a:xfrm>
              <a:off x="-5447562" y="793325"/>
              <a:ext cx="2336550" cy="2335959"/>
            </a:xfrm>
            <a:custGeom>
              <a:rect b="b" l="l" r="r" t="t"/>
              <a:pathLst>
                <a:path extrusionOk="0" h="2335959" w="2336550">
                  <a:moveTo>
                    <a:pt x="312961" y="2334466"/>
                  </a:moveTo>
                  <a:cubicBezTo>
                    <a:pt x="-104427" y="1611677"/>
                    <a:pt x="-104427" y="721235"/>
                    <a:pt x="312961" y="-1494"/>
                  </a:cubicBezTo>
                  <a:lnTo>
                    <a:pt x="2336471" y="116648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7" name="Google Shape;1387;p163"/>
            <p:cNvSpPr/>
            <p:nvPr/>
          </p:nvSpPr>
          <p:spPr>
            <a:xfrm>
              <a:off x="-5076113" y="-475815"/>
              <a:ext cx="2023515" cy="2335960"/>
            </a:xfrm>
            <a:custGeom>
              <a:rect b="b" l="l" r="r" t="t"/>
              <a:pathLst>
                <a:path extrusionOk="0" h="2335960" w="2023515">
                  <a:moveTo>
                    <a:pt x="-80" y="1166486"/>
                  </a:moveTo>
                  <a:cubicBezTo>
                    <a:pt x="417308" y="443757"/>
                    <a:pt x="1188667" y="-1494"/>
                    <a:pt x="2023436" y="-1494"/>
                  </a:cubicBezTo>
                  <a:lnTo>
                    <a:pt x="2023436" y="233446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388" name="Google Shape;1388;p163"/>
          <p:cNvSpPr txBox="1"/>
          <p:nvPr>
            <p:ph idx="4" type="body"/>
          </p:nvPr>
        </p:nvSpPr>
        <p:spPr>
          <a:xfrm>
            <a:off x="478909" y="1840702"/>
            <a:ext cx="2282352" cy="130739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400"/>
              <a:buNone/>
              <a:defRPr sz="1400">
                <a:solidFill>
                  <a:schemeClr val="lt1"/>
                </a:solidFill>
              </a:defRPr>
            </a:lvl1pPr>
            <a:lvl2pPr indent="-317500" lvl="1" marL="914400" algn="l">
              <a:lnSpc>
                <a:spcPct val="100000"/>
              </a:lnSpc>
              <a:spcBef>
                <a:spcPts val="600"/>
              </a:spcBef>
              <a:spcAft>
                <a:spcPts val="0"/>
              </a:spcAft>
              <a:buSzPts val="1400"/>
              <a:buChar char="⎻"/>
              <a:defRPr sz="1400">
                <a:solidFill>
                  <a:schemeClr val="lt1"/>
                </a:solidFill>
              </a:defRPr>
            </a:lvl2pPr>
            <a:lvl3pPr indent="-304800" lvl="2" marL="1371600" algn="l">
              <a:lnSpc>
                <a:spcPct val="100000"/>
              </a:lnSpc>
              <a:spcBef>
                <a:spcPts val="400"/>
              </a:spcBef>
              <a:spcAft>
                <a:spcPts val="0"/>
              </a:spcAft>
              <a:buSzPts val="1200"/>
              <a:buChar char="⎻"/>
              <a:defRPr sz="1200">
                <a:solidFill>
                  <a:schemeClr val="lt1"/>
                </a:solidFill>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9" name="Google Shape;1389;p163"/>
          <p:cNvSpPr txBox="1"/>
          <p:nvPr>
            <p:ph idx="5" type="body"/>
          </p:nvPr>
        </p:nvSpPr>
        <p:spPr>
          <a:xfrm>
            <a:off x="9143510" y="4609983"/>
            <a:ext cx="2604983" cy="815774"/>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400"/>
              </a:spcBef>
              <a:spcAft>
                <a:spcPts val="0"/>
              </a:spcAft>
              <a:buClr>
                <a:schemeClr val="dk1"/>
              </a:buClr>
              <a:buSzPts val="1400"/>
              <a:buNone/>
              <a:defRPr sz="1400"/>
            </a:lvl1pPr>
            <a:lvl2pPr indent="-317500" lvl="1" marL="914400" algn="r">
              <a:lnSpc>
                <a:spcPct val="100000"/>
              </a:lnSpc>
              <a:spcBef>
                <a:spcPts val="600"/>
              </a:spcBef>
              <a:spcAft>
                <a:spcPts val="0"/>
              </a:spcAft>
              <a:buSzPts val="1400"/>
              <a:buChar char="⎻"/>
              <a:defRPr sz="1400"/>
            </a:lvl2pPr>
            <a:lvl3pPr indent="-304800" lvl="2" marL="1371600" algn="r">
              <a:lnSpc>
                <a:spcPct val="100000"/>
              </a:lnSpc>
              <a:spcBef>
                <a:spcPts val="400"/>
              </a:spcBef>
              <a:spcAft>
                <a:spcPts val="0"/>
              </a:spcAft>
              <a:buSzPts val="1200"/>
              <a:buChar char="⎻"/>
              <a:defRPr sz="12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0" name="Google Shape;1390;p163"/>
          <p:cNvSpPr txBox="1"/>
          <p:nvPr>
            <p:ph idx="6" type="body"/>
          </p:nvPr>
        </p:nvSpPr>
        <p:spPr>
          <a:xfrm>
            <a:off x="9143510" y="3273448"/>
            <a:ext cx="2604983" cy="815774"/>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400"/>
              </a:spcBef>
              <a:spcAft>
                <a:spcPts val="0"/>
              </a:spcAft>
              <a:buClr>
                <a:schemeClr val="dk1"/>
              </a:buClr>
              <a:buSzPts val="1400"/>
              <a:buNone/>
              <a:defRPr sz="1400"/>
            </a:lvl1pPr>
            <a:lvl2pPr indent="-317500" lvl="1" marL="914400" algn="r">
              <a:lnSpc>
                <a:spcPct val="100000"/>
              </a:lnSpc>
              <a:spcBef>
                <a:spcPts val="600"/>
              </a:spcBef>
              <a:spcAft>
                <a:spcPts val="0"/>
              </a:spcAft>
              <a:buSzPts val="1400"/>
              <a:buChar char="⎻"/>
              <a:defRPr sz="1400"/>
            </a:lvl2pPr>
            <a:lvl3pPr indent="-304800" lvl="2" marL="1371600" algn="r">
              <a:lnSpc>
                <a:spcPct val="100000"/>
              </a:lnSpc>
              <a:spcBef>
                <a:spcPts val="400"/>
              </a:spcBef>
              <a:spcAft>
                <a:spcPts val="0"/>
              </a:spcAft>
              <a:buSzPts val="1200"/>
              <a:buChar char="⎻"/>
              <a:defRPr sz="12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1" name="Google Shape;1391;p163"/>
          <p:cNvSpPr txBox="1"/>
          <p:nvPr>
            <p:ph idx="7" type="body"/>
          </p:nvPr>
        </p:nvSpPr>
        <p:spPr>
          <a:xfrm>
            <a:off x="9147931" y="1951737"/>
            <a:ext cx="2604983" cy="815774"/>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400"/>
              </a:spcBef>
              <a:spcAft>
                <a:spcPts val="0"/>
              </a:spcAft>
              <a:buClr>
                <a:schemeClr val="dk1"/>
              </a:buClr>
              <a:buSzPts val="1400"/>
              <a:buNone/>
              <a:defRPr sz="1400"/>
            </a:lvl1pPr>
            <a:lvl2pPr indent="-317500" lvl="1" marL="914400" algn="r">
              <a:lnSpc>
                <a:spcPct val="100000"/>
              </a:lnSpc>
              <a:spcBef>
                <a:spcPts val="600"/>
              </a:spcBef>
              <a:spcAft>
                <a:spcPts val="0"/>
              </a:spcAft>
              <a:buSzPts val="1400"/>
              <a:buChar char="⎻"/>
              <a:defRPr sz="1400"/>
            </a:lvl2pPr>
            <a:lvl3pPr indent="-304800" lvl="2" marL="1371600" algn="r">
              <a:lnSpc>
                <a:spcPct val="100000"/>
              </a:lnSpc>
              <a:spcBef>
                <a:spcPts val="400"/>
              </a:spcBef>
              <a:spcAft>
                <a:spcPts val="0"/>
              </a:spcAft>
              <a:buSzPts val="1200"/>
              <a:buChar char="⎻"/>
              <a:defRPr sz="120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2" name="Google Shape;1392;p163"/>
          <p:cNvSpPr/>
          <p:nvPr/>
        </p:nvSpPr>
        <p:spPr>
          <a:xfrm flipH="1">
            <a:off x="276734" y="1638300"/>
            <a:ext cx="11648566" cy="448945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393" name="Google Shape;1393;p163"/>
          <p:cNvSpPr/>
          <p:nvPr>
            <p:ph idx="8" type="pic"/>
          </p:nvPr>
        </p:nvSpPr>
        <p:spPr>
          <a:xfrm>
            <a:off x="6013235" y="2767511"/>
            <a:ext cx="2833617" cy="2833617"/>
          </a:xfrm>
          <a:prstGeom prst="ellipse">
            <a:avLst/>
          </a:prstGeom>
          <a:solidFill>
            <a:schemeClr val="lt2"/>
          </a:solid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aign overview">
  <p:cSld name="Campaign overview">
    <p:bg>
      <p:bgPr>
        <a:solidFill>
          <a:schemeClr val="lt1"/>
        </a:solidFill>
      </p:bgPr>
    </p:bg>
    <p:spTree>
      <p:nvGrpSpPr>
        <p:cNvPr id="1394" name="Shape 1394"/>
        <p:cNvGrpSpPr/>
        <p:nvPr/>
      </p:nvGrpSpPr>
      <p:grpSpPr>
        <a:xfrm>
          <a:off x="0" y="0"/>
          <a:ext cx="0" cy="0"/>
          <a:chOff x="0" y="0"/>
          <a:chExt cx="0" cy="0"/>
        </a:xfrm>
      </p:grpSpPr>
      <p:sp>
        <p:nvSpPr>
          <p:cNvPr id="1395" name="Google Shape;1395;p16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6" name="Google Shape;1396;p164"/>
          <p:cNvSpPr txBox="1"/>
          <p:nvPr>
            <p:ph type="title"/>
          </p:nvPr>
        </p:nvSpPr>
        <p:spPr>
          <a:xfrm>
            <a:off x="266700" y="268128"/>
            <a:ext cx="11651771"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7" name="Google Shape;1397;p164"/>
          <p:cNvSpPr/>
          <p:nvPr/>
        </p:nvSpPr>
        <p:spPr>
          <a:xfrm>
            <a:off x="8686807" y="2814128"/>
            <a:ext cx="3225274" cy="3313622"/>
          </a:xfrm>
          <a:prstGeom prst="rect">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144000"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398" name="Google Shape;1398;p164"/>
          <p:cNvSpPr/>
          <p:nvPr/>
        </p:nvSpPr>
        <p:spPr>
          <a:xfrm>
            <a:off x="8686807" y="2814128"/>
            <a:ext cx="3225274" cy="657782"/>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95900" lIns="144000" spcFirstLastPara="1" rIns="95900" wrap="square" tIns="959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99" name="Google Shape;1399;p164"/>
          <p:cNvSpPr/>
          <p:nvPr/>
        </p:nvSpPr>
        <p:spPr>
          <a:xfrm>
            <a:off x="5334004" y="2814128"/>
            <a:ext cx="3225274" cy="3313622"/>
          </a:xfrm>
          <a:prstGeom prst="rect">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144000"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00" name="Google Shape;1400;p164"/>
          <p:cNvSpPr/>
          <p:nvPr/>
        </p:nvSpPr>
        <p:spPr>
          <a:xfrm>
            <a:off x="5334004" y="2814128"/>
            <a:ext cx="3225274" cy="657782"/>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95900" lIns="144000" spcFirstLastPara="1" rIns="95900" wrap="square" tIns="959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401" name="Google Shape;1401;p164"/>
          <p:cNvSpPr/>
          <p:nvPr/>
        </p:nvSpPr>
        <p:spPr>
          <a:xfrm>
            <a:off x="1981201" y="2814128"/>
            <a:ext cx="3225274" cy="3313622"/>
          </a:xfrm>
          <a:prstGeom prst="rect">
            <a:avLst/>
          </a:prstGeom>
          <a:solidFill>
            <a:schemeClr val="accent6"/>
          </a:solidFill>
          <a:ln cap="flat" cmpd="sng" w="12700">
            <a:solidFill>
              <a:schemeClr val="dk1"/>
            </a:solidFill>
            <a:prstDash val="solid"/>
            <a:miter lim="800000"/>
            <a:headEnd len="sm" w="sm" type="none"/>
            <a:tailEnd len="sm" w="sm" type="none"/>
          </a:ln>
        </p:spPr>
        <p:txBody>
          <a:bodyPr anchorCtr="0" anchor="ctr" bIns="45700" lIns="144000"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02" name="Google Shape;1402;p164"/>
          <p:cNvSpPr/>
          <p:nvPr/>
        </p:nvSpPr>
        <p:spPr>
          <a:xfrm>
            <a:off x="1981201" y="2814128"/>
            <a:ext cx="3225274" cy="657782"/>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95900" lIns="144000" spcFirstLastPara="1" rIns="95900" wrap="square" tIns="959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403" name="Google Shape;1403;p164"/>
          <p:cNvSpPr/>
          <p:nvPr/>
        </p:nvSpPr>
        <p:spPr>
          <a:xfrm>
            <a:off x="1981201" y="1280475"/>
            <a:ext cx="9934574" cy="665163"/>
          </a:xfrm>
          <a:prstGeom prst="rect">
            <a:avLst/>
          </a:prstGeom>
          <a:solidFill>
            <a:schemeClr val="dk1"/>
          </a:solidFill>
          <a:ln>
            <a:noFill/>
          </a:ln>
        </p:spPr>
        <p:txBody>
          <a:bodyPr anchorCtr="0" anchor="ctr" bIns="95900" lIns="144000" spcFirstLastPara="1" rIns="95900" wrap="square" tIns="959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accen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404" name="Google Shape;1404;p164"/>
          <p:cNvSpPr/>
          <p:nvPr/>
        </p:nvSpPr>
        <p:spPr>
          <a:xfrm>
            <a:off x="1981201" y="2046460"/>
            <a:ext cx="9934574" cy="665163"/>
          </a:xfrm>
          <a:prstGeom prst="rect">
            <a:avLst/>
          </a:prstGeom>
          <a:solidFill>
            <a:schemeClr val="dk2"/>
          </a:solidFill>
          <a:ln>
            <a:noFill/>
          </a:ln>
        </p:spPr>
        <p:txBody>
          <a:bodyPr anchorCtr="0" anchor="ctr" bIns="95900" lIns="144000" spcFirstLastPara="1" rIns="95900" wrap="square" tIns="95900">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405" name="Google Shape;1405;p164"/>
          <p:cNvCxnSpPr/>
          <p:nvPr/>
        </p:nvCxnSpPr>
        <p:spPr>
          <a:xfrm rot="10800000">
            <a:off x="273050" y="4649811"/>
            <a:ext cx="11641280" cy="0"/>
          </a:xfrm>
          <a:prstGeom prst="straightConnector1">
            <a:avLst/>
          </a:prstGeom>
          <a:noFill/>
          <a:ln cap="flat" cmpd="sng" w="12700">
            <a:solidFill>
              <a:schemeClr val="accent5"/>
            </a:solidFill>
            <a:prstDash val="solid"/>
            <a:miter lim="800000"/>
            <a:headEnd len="sm" w="sm" type="none"/>
            <a:tailEnd len="sm" w="sm" type="none"/>
          </a:ln>
        </p:spPr>
      </p:cxnSp>
      <p:cxnSp>
        <p:nvCxnSpPr>
          <p:cNvPr id="1406" name="Google Shape;1406;p164"/>
          <p:cNvCxnSpPr/>
          <p:nvPr/>
        </p:nvCxnSpPr>
        <p:spPr>
          <a:xfrm rot="10800000">
            <a:off x="273050" y="5410099"/>
            <a:ext cx="11641280" cy="0"/>
          </a:xfrm>
          <a:prstGeom prst="straightConnector1">
            <a:avLst/>
          </a:prstGeom>
          <a:noFill/>
          <a:ln cap="flat" cmpd="sng" w="12700">
            <a:solidFill>
              <a:schemeClr val="accent5"/>
            </a:solidFill>
            <a:prstDash val="solid"/>
            <a:miter lim="800000"/>
            <a:headEnd len="sm" w="sm" type="none"/>
            <a:tailEnd len="sm" w="sm" type="none"/>
          </a:ln>
        </p:spPr>
      </p:cxnSp>
      <p:cxnSp>
        <p:nvCxnSpPr>
          <p:cNvPr id="1407" name="Google Shape;1407;p164"/>
          <p:cNvCxnSpPr/>
          <p:nvPr/>
        </p:nvCxnSpPr>
        <p:spPr>
          <a:xfrm rot="10800000">
            <a:off x="273050" y="2759366"/>
            <a:ext cx="11641280" cy="0"/>
          </a:xfrm>
          <a:prstGeom prst="straightConnector1">
            <a:avLst/>
          </a:prstGeom>
          <a:noFill/>
          <a:ln cap="flat" cmpd="sng" w="12700">
            <a:solidFill>
              <a:schemeClr val="accent5"/>
            </a:solidFill>
            <a:prstDash val="solid"/>
            <a:miter lim="800000"/>
            <a:headEnd len="sm" w="sm" type="none"/>
            <a:tailEnd len="sm" w="sm" type="none"/>
          </a:ln>
        </p:spPr>
      </p:cxnSp>
      <p:cxnSp>
        <p:nvCxnSpPr>
          <p:cNvPr id="1408" name="Google Shape;1408;p164"/>
          <p:cNvCxnSpPr/>
          <p:nvPr/>
        </p:nvCxnSpPr>
        <p:spPr>
          <a:xfrm rot="10800000">
            <a:off x="273050" y="1999079"/>
            <a:ext cx="11641280" cy="0"/>
          </a:xfrm>
          <a:prstGeom prst="straightConnector1">
            <a:avLst/>
          </a:prstGeom>
          <a:noFill/>
          <a:ln cap="flat" cmpd="sng" w="12700">
            <a:solidFill>
              <a:schemeClr val="accent5"/>
            </a:solidFill>
            <a:prstDash val="solid"/>
            <a:miter lim="800000"/>
            <a:headEnd len="sm" w="sm" type="none"/>
            <a:tailEnd len="sm" w="sm" type="none"/>
          </a:ln>
        </p:spPr>
      </p:cxnSp>
      <p:cxnSp>
        <p:nvCxnSpPr>
          <p:cNvPr id="1409" name="Google Shape;1409;p164"/>
          <p:cNvCxnSpPr/>
          <p:nvPr/>
        </p:nvCxnSpPr>
        <p:spPr>
          <a:xfrm rot="10800000">
            <a:off x="273050" y="3529927"/>
            <a:ext cx="11641280" cy="0"/>
          </a:xfrm>
          <a:prstGeom prst="straightConnector1">
            <a:avLst/>
          </a:prstGeom>
          <a:noFill/>
          <a:ln cap="flat" cmpd="sng" w="12700">
            <a:solidFill>
              <a:schemeClr val="accent5"/>
            </a:solidFill>
            <a:prstDash val="solid"/>
            <a:miter lim="800000"/>
            <a:headEnd len="sm" w="sm" type="none"/>
            <a:tailEnd len="sm" w="sm" type="none"/>
          </a:ln>
        </p:spPr>
      </p:cxnSp>
      <p:sp>
        <p:nvSpPr>
          <p:cNvPr id="1410" name="Google Shape;1410;p164"/>
          <p:cNvSpPr txBox="1"/>
          <p:nvPr>
            <p:ph idx="1" type="body"/>
          </p:nvPr>
        </p:nvSpPr>
        <p:spPr>
          <a:xfrm>
            <a:off x="273049" y="1289521"/>
            <a:ext cx="1708151" cy="63984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800"/>
              <a:buNone/>
              <a:defRPr b="0" i="0" sz="180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1" name="Google Shape;1411;p164"/>
          <p:cNvSpPr txBox="1"/>
          <p:nvPr>
            <p:ph idx="2" type="body"/>
          </p:nvPr>
        </p:nvSpPr>
        <p:spPr>
          <a:xfrm>
            <a:off x="273050" y="2062871"/>
            <a:ext cx="1708150" cy="63984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800"/>
              <a:buNone/>
              <a:defRPr b="0" i="0" sz="180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2" name="Google Shape;1412;p164"/>
          <p:cNvSpPr txBox="1"/>
          <p:nvPr>
            <p:ph idx="3" type="body"/>
          </p:nvPr>
        </p:nvSpPr>
        <p:spPr>
          <a:xfrm>
            <a:off x="273050" y="2824795"/>
            <a:ext cx="1708151" cy="63984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800"/>
              <a:buNone/>
              <a:defRPr b="0" i="0" sz="180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3" name="Google Shape;1413;p164"/>
          <p:cNvSpPr txBox="1"/>
          <p:nvPr>
            <p:ph idx="4" type="body"/>
          </p:nvPr>
        </p:nvSpPr>
        <p:spPr>
          <a:xfrm>
            <a:off x="273051" y="3586422"/>
            <a:ext cx="1708150" cy="101057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800"/>
              <a:buNone/>
              <a:defRPr b="0" i="0" sz="180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4" name="Google Shape;1414;p164"/>
          <p:cNvSpPr txBox="1"/>
          <p:nvPr>
            <p:ph idx="5" type="body"/>
          </p:nvPr>
        </p:nvSpPr>
        <p:spPr>
          <a:xfrm>
            <a:off x="279919" y="4676932"/>
            <a:ext cx="1708150" cy="686568"/>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800"/>
              <a:buNone/>
              <a:defRPr b="0" i="0" sz="180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5" name="Google Shape;1415;p164"/>
          <p:cNvSpPr txBox="1"/>
          <p:nvPr>
            <p:ph idx="6" type="body"/>
          </p:nvPr>
        </p:nvSpPr>
        <p:spPr>
          <a:xfrm>
            <a:off x="266700" y="5453596"/>
            <a:ext cx="1708150" cy="665162"/>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2"/>
              </a:buClr>
              <a:buSzPts val="1800"/>
              <a:buNone/>
              <a:defRPr b="0" i="0" sz="1800">
                <a:solidFill>
                  <a:schemeClr val="dk2"/>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6" name="Google Shape;1416;p164"/>
          <p:cNvSpPr txBox="1"/>
          <p:nvPr>
            <p:ph idx="7" type="body"/>
          </p:nvPr>
        </p:nvSpPr>
        <p:spPr>
          <a:xfrm>
            <a:off x="2146299" y="1432706"/>
            <a:ext cx="9623669" cy="35296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accent1"/>
              </a:buClr>
              <a:buSzPts val="1200"/>
              <a:buNone/>
              <a:defRPr b="1" i="0">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7" name="Google Shape;1417;p164"/>
          <p:cNvSpPr txBox="1"/>
          <p:nvPr>
            <p:ph idx="8" type="body"/>
          </p:nvPr>
        </p:nvSpPr>
        <p:spPr>
          <a:xfrm>
            <a:off x="2146299" y="2207877"/>
            <a:ext cx="9623669" cy="35296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lt1"/>
              </a:buClr>
              <a:buSzPts val="1200"/>
              <a:buNone/>
              <a:defRPr b="1" i="0">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8" name="Google Shape;1418;p164"/>
          <p:cNvSpPr txBox="1"/>
          <p:nvPr>
            <p:ph idx="9" type="body"/>
          </p:nvPr>
        </p:nvSpPr>
        <p:spPr>
          <a:xfrm>
            <a:off x="2146300" y="2968164"/>
            <a:ext cx="2894624" cy="35296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1"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9" name="Google Shape;1419;p164"/>
          <p:cNvSpPr txBox="1"/>
          <p:nvPr>
            <p:ph idx="13" type="body"/>
          </p:nvPr>
        </p:nvSpPr>
        <p:spPr>
          <a:xfrm>
            <a:off x="2146299" y="3644753"/>
            <a:ext cx="2894624" cy="872691"/>
          </a:xfrm>
          <a:prstGeom prst="rect">
            <a:avLst/>
          </a:prstGeom>
          <a:noFill/>
          <a:ln>
            <a:noFill/>
          </a:ln>
        </p:spPr>
        <p:txBody>
          <a:bodyPr anchorCtr="0" anchor="ctr" bIns="0" lIns="0" spcFirstLastPara="1" rIns="0" wrap="square" tIns="0">
            <a:noAutofit/>
          </a:bodyPr>
          <a:lstStyle>
            <a:lvl1pPr indent="-304800" lvl="0" marL="457200" algn="l">
              <a:lnSpc>
                <a:spcPct val="110000"/>
              </a:lnSpc>
              <a:spcBef>
                <a:spcPts val="400"/>
              </a:spcBef>
              <a:spcAft>
                <a:spcPts val="0"/>
              </a:spcAft>
              <a:buClr>
                <a:schemeClr val="dk1"/>
              </a:buClr>
              <a:buSzPts val="1200"/>
              <a:buFont typeface="Arial"/>
              <a:buChar char="•"/>
              <a:defRPr b="0"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0" name="Google Shape;1420;p164"/>
          <p:cNvSpPr txBox="1"/>
          <p:nvPr>
            <p:ph idx="14" type="body"/>
          </p:nvPr>
        </p:nvSpPr>
        <p:spPr>
          <a:xfrm>
            <a:off x="2146299" y="4786959"/>
            <a:ext cx="2894624" cy="502496"/>
          </a:xfrm>
          <a:prstGeom prst="rect">
            <a:avLst/>
          </a:prstGeom>
          <a:noFill/>
          <a:ln>
            <a:noFill/>
          </a:ln>
        </p:spPr>
        <p:txBody>
          <a:bodyPr anchorCtr="0" anchor="ctr" bIns="0" lIns="0" spcFirstLastPara="1" rIns="0" wrap="square" tIns="0">
            <a:noAutofit/>
          </a:bodyPr>
          <a:lstStyle>
            <a:lvl1pPr indent="-304800" lvl="0" marL="457200" algn="l">
              <a:lnSpc>
                <a:spcPct val="110000"/>
              </a:lnSpc>
              <a:spcBef>
                <a:spcPts val="400"/>
              </a:spcBef>
              <a:spcAft>
                <a:spcPts val="0"/>
              </a:spcAft>
              <a:buClr>
                <a:schemeClr val="dk1"/>
              </a:buClr>
              <a:buSzPts val="1200"/>
              <a:buFont typeface="Arial"/>
              <a:buChar char="•"/>
              <a:defRPr b="0"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1" name="Google Shape;1421;p164"/>
          <p:cNvSpPr txBox="1"/>
          <p:nvPr>
            <p:ph idx="15" type="body"/>
          </p:nvPr>
        </p:nvSpPr>
        <p:spPr>
          <a:xfrm>
            <a:off x="2146299" y="5526739"/>
            <a:ext cx="2894624" cy="502496"/>
          </a:xfrm>
          <a:prstGeom prst="rect">
            <a:avLst/>
          </a:prstGeom>
          <a:noFill/>
          <a:ln>
            <a:noFill/>
          </a:ln>
        </p:spPr>
        <p:txBody>
          <a:bodyPr anchorCtr="0" anchor="ctr" bIns="0" lIns="0" spcFirstLastPara="1" rIns="0" wrap="square" tIns="0">
            <a:noAutofit/>
          </a:bodyPr>
          <a:lstStyle>
            <a:lvl1pPr indent="-304800" lvl="0" marL="457200" algn="l">
              <a:lnSpc>
                <a:spcPct val="110000"/>
              </a:lnSpc>
              <a:spcBef>
                <a:spcPts val="400"/>
              </a:spcBef>
              <a:spcAft>
                <a:spcPts val="0"/>
              </a:spcAft>
              <a:buClr>
                <a:schemeClr val="dk1"/>
              </a:buClr>
              <a:buSzPts val="1200"/>
              <a:buFont typeface="Arial"/>
              <a:buChar char="•"/>
              <a:defRPr b="0"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2" name="Google Shape;1422;p164"/>
          <p:cNvSpPr txBox="1"/>
          <p:nvPr>
            <p:ph idx="16" type="body"/>
          </p:nvPr>
        </p:nvSpPr>
        <p:spPr>
          <a:xfrm>
            <a:off x="5502482" y="2968164"/>
            <a:ext cx="2894624" cy="35296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1"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3" name="Google Shape;1423;p164"/>
          <p:cNvSpPr txBox="1"/>
          <p:nvPr>
            <p:ph idx="17" type="body"/>
          </p:nvPr>
        </p:nvSpPr>
        <p:spPr>
          <a:xfrm>
            <a:off x="5502481" y="3644753"/>
            <a:ext cx="2894624" cy="872691"/>
          </a:xfrm>
          <a:prstGeom prst="rect">
            <a:avLst/>
          </a:prstGeom>
          <a:noFill/>
          <a:ln>
            <a:noFill/>
          </a:ln>
        </p:spPr>
        <p:txBody>
          <a:bodyPr anchorCtr="0" anchor="ctr" bIns="0" lIns="0" spcFirstLastPara="1" rIns="0" wrap="square" tIns="0">
            <a:noAutofit/>
          </a:bodyPr>
          <a:lstStyle>
            <a:lvl1pPr indent="-304800" lvl="0" marL="457200" algn="l">
              <a:lnSpc>
                <a:spcPct val="110000"/>
              </a:lnSpc>
              <a:spcBef>
                <a:spcPts val="400"/>
              </a:spcBef>
              <a:spcAft>
                <a:spcPts val="0"/>
              </a:spcAft>
              <a:buClr>
                <a:schemeClr val="dk1"/>
              </a:buClr>
              <a:buSzPts val="1200"/>
              <a:buFont typeface="Arial"/>
              <a:buChar char="•"/>
              <a:defRPr b="0"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4" name="Google Shape;1424;p164"/>
          <p:cNvSpPr txBox="1"/>
          <p:nvPr>
            <p:ph idx="18" type="body"/>
          </p:nvPr>
        </p:nvSpPr>
        <p:spPr>
          <a:xfrm>
            <a:off x="5502481" y="4786959"/>
            <a:ext cx="2894624" cy="502496"/>
          </a:xfrm>
          <a:prstGeom prst="rect">
            <a:avLst/>
          </a:prstGeom>
          <a:noFill/>
          <a:ln>
            <a:noFill/>
          </a:ln>
        </p:spPr>
        <p:txBody>
          <a:bodyPr anchorCtr="0" anchor="ctr" bIns="0" lIns="0" spcFirstLastPara="1" rIns="0" wrap="square" tIns="0">
            <a:noAutofit/>
          </a:bodyPr>
          <a:lstStyle>
            <a:lvl1pPr indent="-304800" lvl="0" marL="457200" algn="l">
              <a:lnSpc>
                <a:spcPct val="110000"/>
              </a:lnSpc>
              <a:spcBef>
                <a:spcPts val="400"/>
              </a:spcBef>
              <a:spcAft>
                <a:spcPts val="0"/>
              </a:spcAft>
              <a:buClr>
                <a:schemeClr val="dk1"/>
              </a:buClr>
              <a:buSzPts val="1200"/>
              <a:buFont typeface="Arial"/>
              <a:buChar char="•"/>
              <a:defRPr b="0"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5" name="Google Shape;1425;p164"/>
          <p:cNvSpPr txBox="1"/>
          <p:nvPr>
            <p:ph idx="19" type="body"/>
          </p:nvPr>
        </p:nvSpPr>
        <p:spPr>
          <a:xfrm>
            <a:off x="5502481" y="5526739"/>
            <a:ext cx="2894624" cy="502496"/>
          </a:xfrm>
          <a:prstGeom prst="rect">
            <a:avLst/>
          </a:prstGeom>
          <a:noFill/>
          <a:ln>
            <a:noFill/>
          </a:ln>
        </p:spPr>
        <p:txBody>
          <a:bodyPr anchorCtr="0" anchor="ctr" bIns="0" lIns="0" spcFirstLastPara="1" rIns="0" wrap="square" tIns="0">
            <a:noAutofit/>
          </a:bodyPr>
          <a:lstStyle>
            <a:lvl1pPr indent="-304800" lvl="0" marL="457200" algn="l">
              <a:lnSpc>
                <a:spcPct val="110000"/>
              </a:lnSpc>
              <a:spcBef>
                <a:spcPts val="400"/>
              </a:spcBef>
              <a:spcAft>
                <a:spcPts val="0"/>
              </a:spcAft>
              <a:buClr>
                <a:schemeClr val="dk1"/>
              </a:buClr>
              <a:buSzPts val="1200"/>
              <a:buFont typeface="Arial"/>
              <a:buChar char="•"/>
              <a:defRPr b="0"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6" name="Google Shape;1426;p164"/>
          <p:cNvSpPr txBox="1"/>
          <p:nvPr>
            <p:ph idx="20" type="body"/>
          </p:nvPr>
        </p:nvSpPr>
        <p:spPr>
          <a:xfrm>
            <a:off x="8845548" y="2968164"/>
            <a:ext cx="2894624" cy="35296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1"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7" name="Google Shape;1427;p164"/>
          <p:cNvSpPr txBox="1"/>
          <p:nvPr>
            <p:ph idx="21" type="body"/>
          </p:nvPr>
        </p:nvSpPr>
        <p:spPr>
          <a:xfrm>
            <a:off x="8845547" y="3644753"/>
            <a:ext cx="2894624" cy="872691"/>
          </a:xfrm>
          <a:prstGeom prst="rect">
            <a:avLst/>
          </a:prstGeom>
          <a:noFill/>
          <a:ln>
            <a:noFill/>
          </a:ln>
        </p:spPr>
        <p:txBody>
          <a:bodyPr anchorCtr="0" anchor="ctr" bIns="0" lIns="0" spcFirstLastPara="1" rIns="0" wrap="square" tIns="0">
            <a:noAutofit/>
          </a:bodyPr>
          <a:lstStyle>
            <a:lvl1pPr indent="-304800" lvl="0" marL="457200" algn="l">
              <a:lnSpc>
                <a:spcPct val="110000"/>
              </a:lnSpc>
              <a:spcBef>
                <a:spcPts val="400"/>
              </a:spcBef>
              <a:spcAft>
                <a:spcPts val="0"/>
              </a:spcAft>
              <a:buClr>
                <a:schemeClr val="dk1"/>
              </a:buClr>
              <a:buSzPts val="1200"/>
              <a:buFont typeface="Arial"/>
              <a:buChar char="•"/>
              <a:defRPr b="0"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8" name="Google Shape;1428;p164"/>
          <p:cNvSpPr txBox="1"/>
          <p:nvPr>
            <p:ph idx="22" type="body"/>
          </p:nvPr>
        </p:nvSpPr>
        <p:spPr>
          <a:xfrm>
            <a:off x="8845547" y="4786959"/>
            <a:ext cx="2894624" cy="502496"/>
          </a:xfrm>
          <a:prstGeom prst="rect">
            <a:avLst/>
          </a:prstGeom>
          <a:noFill/>
          <a:ln>
            <a:noFill/>
          </a:ln>
        </p:spPr>
        <p:txBody>
          <a:bodyPr anchorCtr="0" anchor="ctr" bIns="0" lIns="0" spcFirstLastPara="1" rIns="0" wrap="square" tIns="0">
            <a:noAutofit/>
          </a:bodyPr>
          <a:lstStyle>
            <a:lvl1pPr indent="-304800" lvl="0" marL="457200" algn="l">
              <a:lnSpc>
                <a:spcPct val="110000"/>
              </a:lnSpc>
              <a:spcBef>
                <a:spcPts val="400"/>
              </a:spcBef>
              <a:spcAft>
                <a:spcPts val="0"/>
              </a:spcAft>
              <a:buClr>
                <a:schemeClr val="dk1"/>
              </a:buClr>
              <a:buSzPts val="1200"/>
              <a:buFont typeface="Arial"/>
              <a:buChar char="•"/>
              <a:defRPr b="0"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9" name="Google Shape;1429;p164"/>
          <p:cNvSpPr txBox="1"/>
          <p:nvPr>
            <p:ph idx="23" type="body"/>
          </p:nvPr>
        </p:nvSpPr>
        <p:spPr>
          <a:xfrm>
            <a:off x="8845547" y="5526739"/>
            <a:ext cx="2894624" cy="502496"/>
          </a:xfrm>
          <a:prstGeom prst="rect">
            <a:avLst/>
          </a:prstGeom>
          <a:noFill/>
          <a:ln>
            <a:noFill/>
          </a:ln>
        </p:spPr>
        <p:txBody>
          <a:bodyPr anchorCtr="0" anchor="ctr" bIns="0" lIns="0" spcFirstLastPara="1" rIns="0" wrap="square" tIns="0">
            <a:noAutofit/>
          </a:bodyPr>
          <a:lstStyle>
            <a:lvl1pPr indent="-304800" lvl="0" marL="457200" algn="l">
              <a:lnSpc>
                <a:spcPct val="110000"/>
              </a:lnSpc>
              <a:spcBef>
                <a:spcPts val="400"/>
              </a:spcBef>
              <a:spcAft>
                <a:spcPts val="0"/>
              </a:spcAft>
              <a:buClr>
                <a:schemeClr val="dk1"/>
              </a:buClr>
              <a:buSzPts val="1200"/>
              <a:buFont typeface="Arial"/>
              <a:buChar char="•"/>
              <a:defRPr b="0" i="0">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90 days">
  <p:cSld name="First 90 days">
    <p:bg>
      <p:bgPr>
        <a:solidFill>
          <a:schemeClr val="lt1"/>
        </a:solidFill>
      </p:bgPr>
    </p:bg>
    <p:spTree>
      <p:nvGrpSpPr>
        <p:cNvPr id="1430" name="Shape 1430"/>
        <p:cNvGrpSpPr/>
        <p:nvPr/>
      </p:nvGrpSpPr>
      <p:grpSpPr>
        <a:xfrm>
          <a:off x="0" y="0"/>
          <a:ext cx="0" cy="0"/>
          <a:chOff x="0" y="0"/>
          <a:chExt cx="0" cy="0"/>
        </a:xfrm>
      </p:grpSpPr>
      <p:sp>
        <p:nvSpPr>
          <p:cNvPr id="1431" name="Google Shape;1431;p16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2" name="Google Shape;1432;p165"/>
          <p:cNvSpPr txBox="1"/>
          <p:nvPr>
            <p:ph type="title"/>
          </p:nvPr>
        </p:nvSpPr>
        <p:spPr>
          <a:xfrm>
            <a:off x="266700" y="268128"/>
            <a:ext cx="11651771"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3" name="Google Shape;1433;p165"/>
          <p:cNvSpPr/>
          <p:nvPr/>
        </p:nvSpPr>
        <p:spPr>
          <a:xfrm>
            <a:off x="266652" y="1647628"/>
            <a:ext cx="11645436" cy="448012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34" name="Google Shape;1434;p165"/>
          <p:cNvSpPr/>
          <p:nvPr/>
        </p:nvSpPr>
        <p:spPr>
          <a:xfrm>
            <a:off x="273049" y="1647628"/>
            <a:ext cx="3882216" cy="583032"/>
          </a:xfrm>
          <a:prstGeom prst="rect">
            <a:avLst/>
          </a:prstGeom>
          <a:solidFill>
            <a:srgbClr val="C7C8CC"/>
          </a:solidFill>
          <a:ln cap="flat" cmpd="sng" w="12700">
            <a:solidFill>
              <a:schemeClr val="dk1"/>
            </a:solidFill>
            <a:prstDash val="solid"/>
            <a:miter lim="800000"/>
            <a:headEnd len="sm" w="sm" type="none"/>
            <a:tailEnd len="sm" w="sm" type="none"/>
          </a:ln>
        </p:spPr>
        <p:txBody>
          <a:bodyPr anchorCtr="0" anchor="ctr" bIns="45700" lIns="27430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435" name="Google Shape;1435;p165"/>
          <p:cNvCxnSpPr/>
          <p:nvPr/>
        </p:nvCxnSpPr>
        <p:spPr>
          <a:xfrm rot="10800000">
            <a:off x="4155265" y="1646568"/>
            <a:ext cx="0" cy="4481182"/>
          </a:xfrm>
          <a:prstGeom prst="straightConnector1">
            <a:avLst/>
          </a:prstGeom>
          <a:noFill/>
          <a:ln cap="flat" cmpd="sng" w="12700">
            <a:solidFill>
              <a:schemeClr val="dk1"/>
            </a:solidFill>
            <a:prstDash val="solid"/>
            <a:miter lim="800000"/>
            <a:headEnd len="sm" w="sm" type="none"/>
            <a:tailEnd len="sm" w="sm" type="none"/>
          </a:ln>
        </p:spPr>
      </p:cxnSp>
      <p:cxnSp>
        <p:nvCxnSpPr>
          <p:cNvPr id="1436" name="Google Shape;1436;p165"/>
          <p:cNvCxnSpPr/>
          <p:nvPr/>
        </p:nvCxnSpPr>
        <p:spPr>
          <a:xfrm rot="10800000">
            <a:off x="8036262" y="1646568"/>
            <a:ext cx="0" cy="4481182"/>
          </a:xfrm>
          <a:prstGeom prst="straightConnector1">
            <a:avLst/>
          </a:prstGeom>
          <a:noFill/>
          <a:ln cap="flat" cmpd="sng" w="12700">
            <a:solidFill>
              <a:schemeClr val="dk1"/>
            </a:solidFill>
            <a:prstDash val="solid"/>
            <a:miter lim="800000"/>
            <a:headEnd len="sm" w="sm" type="none"/>
            <a:tailEnd len="sm" w="sm" type="none"/>
          </a:ln>
        </p:spPr>
      </p:cxnSp>
      <p:sp>
        <p:nvSpPr>
          <p:cNvPr id="1437" name="Google Shape;1437;p165"/>
          <p:cNvSpPr/>
          <p:nvPr/>
        </p:nvSpPr>
        <p:spPr>
          <a:xfrm>
            <a:off x="4154046" y="1647628"/>
            <a:ext cx="3882216" cy="583032"/>
          </a:xfrm>
          <a:prstGeom prst="rect">
            <a:avLst/>
          </a:prstGeom>
          <a:solidFill>
            <a:srgbClr val="9EA4B0"/>
          </a:solidFill>
          <a:ln cap="flat" cmpd="sng" w="12700">
            <a:solidFill>
              <a:schemeClr val="dk1"/>
            </a:solidFill>
            <a:prstDash val="solid"/>
            <a:miter lim="800000"/>
            <a:headEnd len="sm" w="sm" type="none"/>
            <a:tailEnd len="sm" w="sm" type="none"/>
          </a:ln>
        </p:spPr>
        <p:txBody>
          <a:bodyPr anchorCtr="0" anchor="ctr" bIns="45700" lIns="27430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438" name="Google Shape;1438;p165"/>
          <p:cNvSpPr/>
          <p:nvPr/>
        </p:nvSpPr>
        <p:spPr>
          <a:xfrm>
            <a:off x="8036262" y="1647628"/>
            <a:ext cx="3882216" cy="583032"/>
          </a:xfrm>
          <a:prstGeom prst="rect">
            <a:avLst/>
          </a:prstGeom>
          <a:solidFill>
            <a:srgbClr val="FFADB4"/>
          </a:solidFill>
          <a:ln cap="flat" cmpd="sng" w="12700">
            <a:solidFill>
              <a:schemeClr val="dk1"/>
            </a:solidFill>
            <a:prstDash val="solid"/>
            <a:miter lim="800000"/>
            <a:headEnd len="sm" w="sm" type="none"/>
            <a:tailEnd len="sm" w="sm" type="none"/>
          </a:ln>
        </p:spPr>
        <p:txBody>
          <a:bodyPr anchorCtr="0" anchor="ctr" bIns="45700" lIns="274300"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439" name="Google Shape;1439;p165"/>
          <p:cNvCxnSpPr/>
          <p:nvPr/>
        </p:nvCxnSpPr>
        <p:spPr>
          <a:xfrm>
            <a:off x="482097" y="3252362"/>
            <a:ext cx="3420000" cy="0"/>
          </a:xfrm>
          <a:prstGeom prst="straightConnector1">
            <a:avLst/>
          </a:prstGeom>
          <a:noFill/>
          <a:ln cap="flat" cmpd="sng" w="12700">
            <a:solidFill>
              <a:schemeClr val="accent5"/>
            </a:solidFill>
            <a:prstDash val="solid"/>
            <a:miter lim="800000"/>
            <a:headEnd len="sm" w="sm" type="none"/>
            <a:tailEnd len="sm" w="sm" type="none"/>
          </a:ln>
        </p:spPr>
      </p:cxnSp>
      <p:cxnSp>
        <p:nvCxnSpPr>
          <p:cNvPr id="1440" name="Google Shape;1440;p165"/>
          <p:cNvCxnSpPr/>
          <p:nvPr/>
        </p:nvCxnSpPr>
        <p:spPr>
          <a:xfrm>
            <a:off x="482097" y="4157969"/>
            <a:ext cx="3420000" cy="0"/>
          </a:xfrm>
          <a:prstGeom prst="straightConnector1">
            <a:avLst/>
          </a:prstGeom>
          <a:noFill/>
          <a:ln cap="flat" cmpd="sng" w="12700">
            <a:solidFill>
              <a:schemeClr val="accent5"/>
            </a:solidFill>
            <a:prstDash val="solid"/>
            <a:miter lim="800000"/>
            <a:headEnd len="sm" w="sm" type="none"/>
            <a:tailEnd len="sm" w="sm" type="none"/>
          </a:ln>
        </p:spPr>
      </p:cxnSp>
      <p:cxnSp>
        <p:nvCxnSpPr>
          <p:cNvPr id="1441" name="Google Shape;1441;p165"/>
          <p:cNvCxnSpPr/>
          <p:nvPr/>
        </p:nvCxnSpPr>
        <p:spPr>
          <a:xfrm>
            <a:off x="482097" y="5063576"/>
            <a:ext cx="3420000" cy="0"/>
          </a:xfrm>
          <a:prstGeom prst="straightConnector1">
            <a:avLst/>
          </a:prstGeom>
          <a:noFill/>
          <a:ln cap="flat" cmpd="sng" w="12700">
            <a:solidFill>
              <a:schemeClr val="accent5"/>
            </a:solidFill>
            <a:prstDash val="solid"/>
            <a:miter lim="800000"/>
            <a:headEnd len="sm" w="sm" type="none"/>
            <a:tailEnd len="sm" w="sm" type="none"/>
          </a:ln>
        </p:spPr>
      </p:cxnSp>
      <p:sp>
        <p:nvSpPr>
          <p:cNvPr id="1442" name="Google Shape;1442;p165"/>
          <p:cNvSpPr txBox="1"/>
          <p:nvPr>
            <p:ph idx="1" type="body"/>
          </p:nvPr>
        </p:nvSpPr>
        <p:spPr>
          <a:xfrm>
            <a:off x="482098" y="1793586"/>
            <a:ext cx="3333488" cy="33364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b="1" sz="1800"/>
            </a:lvl1pPr>
            <a:lvl2pPr indent="-342900" lvl="1" marL="914400" algn="l">
              <a:lnSpc>
                <a:spcPct val="100000"/>
              </a:lnSpc>
              <a:spcBef>
                <a:spcPts val="600"/>
              </a:spcBef>
              <a:spcAft>
                <a:spcPts val="0"/>
              </a:spcAft>
              <a:buSzPts val="1800"/>
              <a:buChar char="⎻"/>
              <a:defRPr b="1" sz="1800"/>
            </a:lvl2pPr>
            <a:lvl3pPr indent="-342900" lvl="2" marL="1371600" algn="l">
              <a:lnSpc>
                <a:spcPct val="100000"/>
              </a:lnSpc>
              <a:spcBef>
                <a:spcPts val="400"/>
              </a:spcBef>
              <a:spcAft>
                <a:spcPts val="0"/>
              </a:spcAft>
              <a:buSzPts val="1800"/>
              <a:buChar char="⎻"/>
              <a:defRPr b="1" sz="1800"/>
            </a:lvl3pPr>
            <a:lvl4pPr indent="-228600" lvl="3" marL="1828800" algn="l">
              <a:lnSpc>
                <a:spcPct val="100000"/>
              </a:lnSpc>
              <a:spcBef>
                <a:spcPts val="1200"/>
              </a:spcBef>
              <a:spcAft>
                <a:spcPts val="0"/>
              </a:spcAft>
              <a:buSzPts val="1800"/>
              <a:buNone/>
              <a:defRPr b="1" sz="1800"/>
            </a:lvl4pPr>
            <a:lvl5pPr indent="-228600" lvl="4" marL="2286000" algn="l">
              <a:lnSpc>
                <a:spcPct val="100000"/>
              </a:lnSpc>
              <a:spcBef>
                <a:spcPts val="1500"/>
              </a:spcBef>
              <a:spcAft>
                <a:spcPts val="0"/>
              </a:spcAft>
              <a:buSzPts val="1800"/>
              <a:buNone/>
              <a:defRPr b="1"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3" name="Google Shape;1443;p165"/>
          <p:cNvSpPr txBox="1"/>
          <p:nvPr>
            <p:ph idx="2" type="body"/>
          </p:nvPr>
        </p:nvSpPr>
        <p:spPr>
          <a:xfrm>
            <a:off x="4426433" y="1802302"/>
            <a:ext cx="3333488" cy="33364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b="1" sz="1800"/>
            </a:lvl1pPr>
            <a:lvl2pPr indent="-342900" lvl="1" marL="914400" algn="l">
              <a:lnSpc>
                <a:spcPct val="100000"/>
              </a:lnSpc>
              <a:spcBef>
                <a:spcPts val="600"/>
              </a:spcBef>
              <a:spcAft>
                <a:spcPts val="0"/>
              </a:spcAft>
              <a:buSzPts val="1800"/>
              <a:buChar char="⎻"/>
              <a:defRPr b="1" sz="1800"/>
            </a:lvl2pPr>
            <a:lvl3pPr indent="-342900" lvl="2" marL="1371600" algn="l">
              <a:lnSpc>
                <a:spcPct val="100000"/>
              </a:lnSpc>
              <a:spcBef>
                <a:spcPts val="400"/>
              </a:spcBef>
              <a:spcAft>
                <a:spcPts val="0"/>
              </a:spcAft>
              <a:buSzPts val="1800"/>
              <a:buChar char="⎻"/>
              <a:defRPr b="1" sz="1800"/>
            </a:lvl3pPr>
            <a:lvl4pPr indent="-228600" lvl="3" marL="1828800" algn="l">
              <a:lnSpc>
                <a:spcPct val="100000"/>
              </a:lnSpc>
              <a:spcBef>
                <a:spcPts val="1200"/>
              </a:spcBef>
              <a:spcAft>
                <a:spcPts val="0"/>
              </a:spcAft>
              <a:buSzPts val="1800"/>
              <a:buNone/>
              <a:defRPr b="1" sz="1800"/>
            </a:lvl4pPr>
            <a:lvl5pPr indent="-228600" lvl="4" marL="2286000" algn="l">
              <a:lnSpc>
                <a:spcPct val="100000"/>
              </a:lnSpc>
              <a:spcBef>
                <a:spcPts val="1500"/>
              </a:spcBef>
              <a:spcAft>
                <a:spcPts val="0"/>
              </a:spcAft>
              <a:buSzPts val="1800"/>
              <a:buNone/>
              <a:defRPr b="1"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4" name="Google Shape;1444;p165"/>
          <p:cNvSpPr txBox="1"/>
          <p:nvPr>
            <p:ph idx="3" type="body"/>
          </p:nvPr>
        </p:nvSpPr>
        <p:spPr>
          <a:xfrm>
            <a:off x="8287566" y="1797772"/>
            <a:ext cx="3333488" cy="33364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b="1" sz="1800"/>
            </a:lvl1pPr>
            <a:lvl2pPr indent="-342900" lvl="1" marL="914400" algn="l">
              <a:lnSpc>
                <a:spcPct val="100000"/>
              </a:lnSpc>
              <a:spcBef>
                <a:spcPts val="600"/>
              </a:spcBef>
              <a:spcAft>
                <a:spcPts val="0"/>
              </a:spcAft>
              <a:buSzPts val="1800"/>
              <a:buChar char="⎻"/>
              <a:defRPr b="1" sz="1800"/>
            </a:lvl2pPr>
            <a:lvl3pPr indent="-342900" lvl="2" marL="1371600" algn="l">
              <a:lnSpc>
                <a:spcPct val="100000"/>
              </a:lnSpc>
              <a:spcBef>
                <a:spcPts val="400"/>
              </a:spcBef>
              <a:spcAft>
                <a:spcPts val="0"/>
              </a:spcAft>
              <a:buSzPts val="1800"/>
              <a:buChar char="⎻"/>
              <a:defRPr b="1" sz="1800"/>
            </a:lvl3pPr>
            <a:lvl4pPr indent="-228600" lvl="3" marL="1828800" algn="l">
              <a:lnSpc>
                <a:spcPct val="100000"/>
              </a:lnSpc>
              <a:spcBef>
                <a:spcPts val="1200"/>
              </a:spcBef>
              <a:spcAft>
                <a:spcPts val="0"/>
              </a:spcAft>
              <a:buSzPts val="1800"/>
              <a:buNone/>
              <a:defRPr b="1" sz="1800"/>
            </a:lvl4pPr>
            <a:lvl5pPr indent="-228600" lvl="4" marL="2286000" algn="l">
              <a:lnSpc>
                <a:spcPct val="100000"/>
              </a:lnSpc>
              <a:spcBef>
                <a:spcPts val="1500"/>
              </a:spcBef>
              <a:spcAft>
                <a:spcPts val="0"/>
              </a:spcAft>
              <a:buSzPts val="1800"/>
              <a:buNone/>
              <a:defRPr b="1"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5" name="Google Shape;1445;p165"/>
          <p:cNvSpPr txBox="1"/>
          <p:nvPr>
            <p:ph idx="4" type="body"/>
          </p:nvPr>
        </p:nvSpPr>
        <p:spPr>
          <a:xfrm>
            <a:off x="1153518" y="2481479"/>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6" name="Google Shape;1446;p165"/>
          <p:cNvSpPr txBox="1"/>
          <p:nvPr>
            <p:ph idx="5" type="body"/>
          </p:nvPr>
        </p:nvSpPr>
        <p:spPr>
          <a:xfrm>
            <a:off x="1153518" y="3379819"/>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7" name="Google Shape;1447;p165"/>
          <p:cNvSpPr txBox="1"/>
          <p:nvPr>
            <p:ph idx="6" type="body"/>
          </p:nvPr>
        </p:nvSpPr>
        <p:spPr>
          <a:xfrm>
            <a:off x="1153517" y="4277945"/>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8" name="Google Shape;1448;p165"/>
          <p:cNvSpPr txBox="1"/>
          <p:nvPr>
            <p:ph idx="7" type="body"/>
          </p:nvPr>
        </p:nvSpPr>
        <p:spPr>
          <a:xfrm>
            <a:off x="1153517" y="5194977"/>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9" name="Google Shape;1449;p165"/>
          <p:cNvSpPr/>
          <p:nvPr>
            <p:ph idx="8" type="pic"/>
          </p:nvPr>
        </p:nvSpPr>
        <p:spPr>
          <a:xfrm>
            <a:off x="482097" y="2481264"/>
            <a:ext cx="610736" cy="650694"/>
          </a:xfrm>
          <a:prstGeom prst="rect">
            <a:avLst/>
          </a:prstGeom>
          <a:noFill/>
          <a:ln>
            <a:noFill/>
          </a:ln>
        </p:spPr>
      </p:sp>
      <p:sp>
        <p:nvSpPr>
          <p:cNvPr id="1450" name="Google Shape;1450;p165"/>
          <p:cNvSpPr/>
          <p:nvPr>
            <p:ph idx="9" type="pic"/>
          </p:nvPr>
        </p:nvSpPr>
        <p:spPr>
          <a:xfrm>
            <a:off x="489587" y="3379818"/>
            <a:ext cx="610736" cy="650694"/>
          </a:xfrm>
          <a:prstGeom prst="rect">
            <a:avLst/>
          </a:prstGeom>
          <a:noFill/>
          <a:ln>
            <a:noFill/>
          </a:ln>
        </p:spPr>
      </p:sp>
      <p:sp>
        <p:nvSpPr>
          <p:cNvPr id="1451" name="Google Shape;1451;p165"/>
          <p:cNvSpPr/>
          <p:nvPr>
            <p:ph idx="13" type="pic"/>
          </p:nvPr>
        </p:nvSpPr>
        <p:spPr>
          <a:xfrm>
            <a:off x="482097" y="4277944"/>
            <a:ext cx="610736" cy="650694"/>
          </a:xfrm>
          <a:prstGeom prst="rect">
            <a:avLst/>
          </a:prstGeom>
          <a:noFill/>
          <a:ln>
            <a:noFill/>
          </a:ln>
        </p:spPr>
      </p:sp>
      <p:sp>
        <p:nvSpPr>
          <p:cNvPr id="1452" name="Google Shape;1452;p165"/>
          <p:cNvSpPr/>
          <p:nvPr>
            <p:ph idx="14" type="pic"/>
          </p:nvPr>
        </p:nvSpPr>
        <p:spPr>
          <a:xfrm>
            <a:off x="489587" y="5182149"/>
            <a:ext cx="610736" cy="650694"/>
          </a:xfrm>
          <a:prstGeom prst="rect">
            <a:avLst/>
          </a:prstGeom>
          <a:noFill/>
          <a:ln>
            <a:noFill/>
          </a:ln>
        </p:spPr>
      </p:sp>
      <p:cxnSp>
        <p:nvCxnSpPr>
          <p:cNvPr id="1453" name="Google Shape;1453;p165"/>
          <p:cNvCxnSpPr/>
          <p:nvPr/>
        </p:nvCxnSpPr>
        <p:spPr>
          <a:xfrm>
            <a:off x="4406571" y="3252147"/>
            <a:ext cx="3420000" cy="0"/>
          </a:xfrm>
          <a:prstGeom prst="straightConnector1">
            <a:avLst/>
          </a:prstGeom>
          <a:noFill/>
          <a:ln cap="flat" cmpd="sng" w="12700">
            <a:solidFill>
              <a:schemeClr val="accent5"/>
            </a:solidFill>
            <a:prstDash val="solid"/>
            <a:miter lim="800000"/>
            <a:headEnd len="sm" w="sm" type="none"/>
            <a:tailEnd len="sm" w="sm" type="none"/>
          </a:ln>
        </p:spPr>
      </p:cxnSp>
      <p:cxnSp>
        <p:nvCxnSpPr>
          <p:cNvPr id="1454" name="Google Shape;1454;p165"/>
          <p:cNvCxnSpPr/>
          <p:nvPr/>
        </p:nvCxnSpPr>
        <p:spPr>
          <a:xfrm>
            <a:off x="4406571" y="4157754"/>
            <a:ext cx="3420000" cy="0"/>
          </a:xfrm>
          <a:prstGeom prst="straightConnector1">
            <a:avLst/>
          </a:prstGeom>
          <a:noFill/>
          <a:ln cap="flat" cmpd="sng" w="12700">
            <a:solidFill>
              <a:schemeClr val="accent5"/>
            </a:solidFill>
            <a:prstDash val="solid"/>
            <a:miter lim="800000"/>
            <a:headEnd len="sm" w="sm" type="none"/>
            <a:tailEnd len="sm" w="sm" type="none"/>
          </a:ln>
        </p:spPr>
      </p:cxnSp>
      <p:cxnSp>
        <p:nvCxnSpPr>
          <p:cNvPr id="1455" name="Google Shape;1455;p165"/>
          <p:cNvCxnSpPr/>
          <p:nvPr/>
        </p:nvCxnSpPr>
        <p:spPr>
          <a:xfrm>
            <a:off x="4406571" y="5063361"/>
            <a:ext cx="3420000" cy="0"/>
          </a:xfrm>
          <a:prstGeom prst="straightConnector1">
            <a:avLst/>
          </a:prstGeom>
          <a:noFill/>
          <a:ln cap="flat" cmpd="sng" w="12700">
            <a:solidFill>
              <a:schemeClr val="accent5"/>
            </a:solidFill>
            <a:prstDash val="solid"/>
            <a:miter lim="800000"/>
            <a:headEnd len="sm" w="sm" type="none"/>
            <a:tailEnd len="sm" w="sm" type="none"/>
          </a:ln>
        </p:spPr>
      </p:cxnSp>
      <p:sp>
        <p:nvSpPr>
          <p:cNvPr id="1456" name="Google Shape;1456;p165"/>
          <p:cNvSpPr txBox="1"/>
          <p:nvPr>
            <p:ph idx="15" type="body"/>
          </p:nvPr>
        </p:nvSpPr>
        <p:spPr>
          <a:xfrm>
            <a:off x="5077992" y="2481264"/>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7" name="Google Shape;1457;p165"/>
          <p:cNvSpPr txBox="1"/>
          <p:nvPr>
            <p:ph idx="16" type="body"/>
          </p:nvPr>
        </p:nvSpPr>
        <p:spPr>
          <a:xfrm>
            <a:off x="5077992" y="3379604"/>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8" name="Google Shape;1458;p165"/>
          <p:cNvSpPr txBox="1"/>
          <p:nvPr>
            <p:ph idx="17" type="body"/>
          </p:nvPr>
        </p:nvSpPr>
        <p:spPr>
          <a:xfrm>
            <a:off x="5077991" y="4277730"/>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9" name="Google Shape;1459;p165"/>
          <p:cNvSpPr txBox="1"/>
          <p:nvPr>
            <p:ph idx="18" type="body"/>
          </p:nvPr>
        </p:nvSpPr>
        <p:spPr>
          <a:xfrm>
            <a:off x="5077991" y="5194762"/>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0" name="Google Shape;1460;p165"/>
          <p:cNvSpPr/>
          <p:nvPr>
            <p:ph idx="19" type="pic"/>
          </p:nvPr>
        </p:nvSpPr>
        <p:spPr>
          <a:xfrm>
            <a:off x="4406571" y="2481049"/>
            <a:ext cx="610736" cy="650694"/>
          </a:xfrm>
          <a:prstGeom prst="rect">
            <a:avLst/>
          </a:prstGeom>
          <a:noFill/>
          <a:ln>
            <a:noFill/>
          </a:ln>
        </p:spPr>
      </p:sp>
      <p:sp>
        <p:nvSpPr>
          <p:cNvPr id="1461" name="Google Shape;1461;p165"/>
          <p:cNvSpPr/>
          <p:nvPr>
            <p:ph idx="20" type="pic"/>
          </p:nvPr>
        </p:nvSpPr>
        <p:spPr>
          <a:xfrm>
            <a:off x="4414061" y="3379603"/>
            <a:ext cx="610736" cy="650694"/>
          </a:xfrm>
          <a:prstGeom prst="rect">
            <a:avLst/>
          </a:prstGeom>
          <a:noFill/>
          <a:ln>
            <a:noFill/>
          </a:ln>
        </p:spPr>
      </p:sp>
      <p:sp>
        <p:nvSpPr>
          <p:cNvPr id="1462" name="Google Shape;1462;p165"/>
          <p:cNvSpPr/>
          <p:nvPr>
            <p:ph idx="21" type="pic"/>
          </p:nvPr>
        </p:nvSpPr>
        <p:spPr>
          <a:xfrm>
            <a:off x="4406571" y="4277729"/>
            <a:ext cx="610736" cy="650694"/>
          </a:xfrm>
          <a:prstGeom prst="rect">
            <a:avLst/>
          </a:prstGeom>
          <a:noFill/>
          <a:ln>
            <a:noFill/>
          </a:ln>
        </p:spPr>
      </p:sp>
      <p:sp>
        <p:nvSpPr>
          <p:cNvPr id="1463" name="Google Shape;1463;p165"/>
          <p:cNvSpPr/>
          <p:nvPr>
            <p:ph idx="22" type="pic"/>
          </p:nvPr>
        </p:nvSpPr>
        <p:spPr>
          <a:xfrm>
            <a:off x="4414061" y="5181934"/>
            <a:ext cx="610736" cy="650694"/>
          </a:xfrm>
          <a:prstGeom prst="rect">
            <a:avLst/>
          </a:prstGeom>
          <a:noFill/>
          <a:ln>
            <a:noFill/>
          </a:ln>
        </p:spPr>
      </p:sp>
      <p:cxnSp>
        <p:nvCxnSpPr>
          <p:cNvPr id="1464" name="Google Shape;1464;p165"/>
          <p:cNvCxnSpPr/>
          <p:nvPr/>
        </p:nvCxnSpPr>
        <p:spPr>
          <a:xfrm>
            <a:off x="8287566" y="3251932"/>
            <a:ext cx="3420000" cy="0"/>
          </a:xfrm>
          <a:prstGeom prst="straightConnector1">
            <a:avLst/>
          </a:prstGeom>
          <a:noFill/>
          <a:ln cap="flat" cmpd="sng" w="12700">
            <a:solidFill>
              <a:schemeClr val="accent5"/>
            </a:solidFill>
            <a:prstDash val="solid"/>
            <a:miter lim="800000"/>
            <a:headEnd len="sm" w="sm" type="none"/>
            <a:tailEnd len="sm" w="sm" type="none"/>
          </a:ln>
        </p:spPr>
      </p:cxnSp>
      <p:cxnSp>
        <p:nvCxnSpPr>
          <p:cNvPr id="1465" name="Google Shape;1465;p165"/>
          <p:cNvCxnSpPr/>
          <p:nvPr/>
        </p:nvCxnSpPr>
        <p:spPr>
          <a:xfrm>
            <a:off x="8287566" y="4157539"/>
            <a:ext cx="3420000" cy="0"/>
          </a:xfrm>
          <a:prstGeom prst="straightConnector1">
            <a:avLst/>
          </a:prstGeom>
          <a:noFill/>
          <a:ln cap="flat" cmpd="sng" w="12700">
            <a:solidFill>
              <a:schemeClr val="accent5"/>
            </a:solidFill>
            <a:prstDash val="solid"/>
            <a:miter lim="800000"/>
            <a:headEnd len="sm" w="sm" type="none"/>
            <a:tailEnd len="sm" w="sm" type="none"/>
          </a:ln>
        </p:spPr>
      </p:cxnSp>
      <p:cxnSp>
        <p:nvCxnSpPr>
          <p:cNvPr id="1466" name="Google Shape;1466;p165"/>
          <p:cNvCxnSpPr/>
          <p:nvPr/>
        </p:nvCxnSpPr>
        <p:spPr>
          <a:xfrm>
            <a:off x="8287566" y="5063146"/>
            <a:ext cx="3420000" cy="0"/>
          </a:xfrm>
          <a:prstGeom prst="straightConnector1">
            <a:avLst/>
          </a:prstGeom>
          <a:noFill/>
          <a:ln cap="flat" cmpd="sng" w="12700">
            <a:solidFill>
              <a:schemeClr val="accent5"/>
            </a:solidFill>
            <a:prstDash val="solid"/>
            <a:miter lim="800000"/>
            <a:headEnd len="sm" w="sm" type="none"/>
            <a:tailEnd len="sm" w="sm" type="none"/>
          </a:ln>
        </p:spPr>
      </p:cxnSp>
      <p:sp>
        <p:nvSpPr>
          <p:cNvPr id="1467" name="Google Shape;1467;p165"/>
          <p:cNvSpPr txBox="1"/>
          <p:nvPr>
            <p:ph idx="23" type="body"/>
          </p:nvPr>
        </p:nvSpPr>
        <p:spPr>
          <a:xfrm>
            <a:off x="8958987" y="2481049"/>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8" name="Google Shape;1468;p165"/>
          <p:cNvSpPr txBox="1"/>
          <p:nvPr>
            <p:ph idx="24" type="body"/>
          </p:nvPr>
        </p:nvSpPr>
        <p:spPr>
          <a:xfrm>
            <a:off x="8958987" y="3379389"/>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9" name="Google Shape;1469;p165"/>
          <p:cNvSpPr txBox="1"/>
          <p:nvPr>
            <p:ph idx="25" type="body"/>
          </p:nvPr>
        </p:nvSpPr>
        <p:spPr>
          <a:xfrm>
            <a:off x="8958986" y="4277515"/>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0" name="Google Shape;1470;p165"/>
          <p:cNvSpPr txBox="1"/>
          <p:nvPr>
            <p:ph idx="26" type="body"/>
          </p:nvPr>
        </p:nvSpPr>
        <p:spPr>
          <a:xfrm>
            <a:off x="8958986" y="5194547"/>
            <a:ext cx="2705101" cy="65069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28600" lvl="2" marL="1371600" algn="l">
              <a:lnSpc>
                <a:spcPct val="100000"/>
              </a:lnSpc>
              <a:spcBef>
                <a:spcPts val="400"/>
              </a:spcBef>
              <a:spcAft>
                <a:spcPts val="0"/>
              </a:spcAft>
              <a:buSzPts val="1100"/>
              <a:buNone/>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1" name="Google Shape;1471;p165"/>
          <p:cNvSpPr/>
          <p:nvPr>
            <p:ph idx="27" type="pic"/>
          </p:nvPr>
        </p:nvSpPr>
        <p:spPr>
          <a:xfrm>
            <a:off x="8287566" y="2480834"/>
            <a:ext cx="610736" cy="650694"/>
          </a:xfrm>
          <a:prstGeom prst="rect">
            <a:avLst/>
          </a:prstGeom>
          <a:noFill/>
          <a:ln>
            <a:noFill/>
          </a:ln>
        </p:spPr>
      </p:sp>
      <p:sp>
        <p:nvSpPr>
          <p:cNvPr id="1472" name="Google Shape;1472;p165"/>
          <p:cNvSpPr/>
          <p:nvPr>
            <p:ph idx="28" type="pic"/>
          </p:nvPr>
        </p:nvSpPr>
        <p:spPr>
          <a:xfrm>
            <a:off x="8295056" y="3379388"/>
            <a:ext cx="610736" cy="650694"/>
          </a:xfrm>
          <a:prstGeom prst="rect">
            <a:avLst/>
          </a:prstGeom>
          <a:noFill/>
          <a:ln>
            <a:noFill/>
          </a:ln>
        </p:spPr>
      </p:sp>
      <p:sp>
        <p:nvSpPr>
          <p:cNvPr id="1473" name="Google Shape;1473;p165"/>
          <p:cNvSpPr/>
          <p:nvPr>
            <p:ph idx="29" type="pic"/>
          </p:nvPr>
        </p:nvSpPr>
        <p:spPr>
          <a:xfrm>
            <a:off x="8287566" y="4277514"/>
            <a:ext cx="610736" cy="650694"/>
          </a:xfrm>
          <a:prstGeom prst="rect">
            <a:avLst/>
          </a:prstGeom>
          <a:noFill/>
          <a:ln>
            <a:noFill/>
          </a:ln>
        </p:spPr>
      </p:sp>
      <p:sp>
        <p:nvSpPr>
          <p:cNvPr id="1474" name="Google Shape;1474;p165"/>
          <p:cNvSpPr/>
          <p:nvPr>
            <p:ph idx="30" type="pic"/>
          </p:nvPr>
        </p:nvSpPr>
        <p:spPr>
          <a:xfrm>
            <a:off x="8295056" y="5181719"/>
            <a:ext cx="610736" cy="650694"/>
          </a:xfrm>
          <a:prstGeom prst="rect">
            <a:avLst/>
          </a:prstGeom>
          <a:no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p:cSld name="Impact statement">
    <p:bg>
      <p:bgPr>
        <a:solidFill>
          <a:schemeClr val="lt1"/>
        </a:solidFill>
      </p:bgPr>
    </p:bg>
    <p:spTree>
      <p:nvGrpSpPr>
        <p:cNvPr id="1475" name="Shape 1475"/>
        <p:cNvGrpSpPr/>
        <p:nvPr/>
      </p:nvGrpSpPr>
      <p:grpSpPr>
        <a:xfrm>
          <a:off x="0" y="0"/>
          <a:ext cx="0" cy="0"/>
          <a:chOff x="0" y="0"/>
          <a:chExt cx="0" cy="0"/>
        </a:xfrm>
      </p:grpSpPr>
      <p:sp>
        <p:nvSpPr>
          <p:cNvPr id="1476" name="Google Shape;1476;p166"/>
          <p:cNvSpPr txBox="1"/>
          <p:nvPr>
            <p:ph type="title"/>
          </p:nvPr>
        </p:nvSpPr>
        <p:spPr>
          <a:xfrm>
            <a:off x="269873" y="2854901"/>
            <a:ext cx="11643453" cy="121103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400"/>
              <a:buFont typeface="Arial"/>
              <a:buNone/>
              <a:defRPr b="0" i="0"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7" name="Google Shape;1477;p166"/>
          <p:cNvSpPr txBox="1"/>
          <p:nvPr>
            <p:ph idx="1" type="body"/>
          </p:nvPr>
        </p:nvSpPr>
        <p:spPr>
          <a:xfrm>
            <a:off x="269874" y="942251"/>
            <a:ext cx="2705101" cy="149678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8" name="Google Shape;1478;p166"/>
          <p:cNvSpPr txBox="1"/>
          <p:nvPr>
            <p:ph idx="2" type="body"/>
          </p:nvPr>
        </p:nvSpPr>
        <p:spPr>
          <a:xfrm>
            <a:off x="3390899" y="942250"/>
            <a:ext cx="2705101" cy="149678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9" name="Google Shape;1479;p166"/>
          <p:cNvSpPr txBox="1"/>
          <p:nvPr>
            <p:ph idx="3" type="body"/>
          </p:nvPr>
        </p:nvSpPr>
        <p:spPr>
          <a:xfrm>
            <a:off x="6091599" y="4481799"/>
            <a:ext cx="2705101" cy="149678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0" name="Google Shape;1480;p166"/>
          <p:cNvSpPr txBox="1"/>
          <p:nvPr>
            <p:ph idx="4" type="body"/>
          </p:nvPr>
        </p:nvSpPr>
        <p:spPr>
          <a:xfrm>
            <a:off x="9208225" y="4481798"/>
            <a:ext cx="2705101" cy="149678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Table B - 2">
  <p:cSld name="Chart/Table B - 2">
    <p:bg>
      <p:bgPr>
        <a:solidFill>
          <a:schemeClr val="lt1"/>
        </a:solidFill>
      </p:bgPr>
    </p:bg>
    <p:spTree>
      <p:nvGrpSpPr>
        <p:cNvPr id="1481" name="Shape 1481"/>
        <p:cNvGrpSpPr/>
        <p:nvPr/>
      </p:nvGrpSpPr>
      <p:grpSpPr>
        <a:xfrm>
          <a:off x="0" y="0"/>
          <a:ext cx="0" cy="0"/>
          <a:chOff x="0" y="0"/>
          <a:chExt cx="0" cy="0"/>
        </a:xfrm>
      </p:grpSpPr>
      <p:sp>
        <p:nvSpPr>
          <p:cNvPr id="1482" name="Google Shape;1482;p167"/>
          <p:cNvSpPr/>
          <p:nvPr/>
        </p:nvSpPr>
        <p:spPr>
          <a:xfrm>
            <a:off x="266700" y="1638300"/>
            <a:ext cx="11649075" cy="44894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83" name="Google Shape;1483;p16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4" name="Google Shape;1484;p167"/>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5" name="Google Shape;1485;p167"/>
          <p:cNvSpPr/>
          <p:nvPr>
            <p:ph idx="2" type="chart"/>
          </p:nvPr>
        </p:nvSpPr>
        <p:spPr>
          <a:xfrm>
            <a:off x="544585" y="2350106"/>
            <a:ext cx="5411715" cy="3561596"/>
          </a:xfrm>
          <a:prstGeom prst="rect">
            <a:avLst/>
          </a:prstGeom>
          <a:noFill/>
          <a:ln>
            <a:noFill/>
          </a:ln>
        </p:spPr>
        <p:txBody>
          <a:bodyPr anchorCtr="0" anchor="t" bIns="0" lIns="0" spcFirstLastPara="1" rIns="0" wrap="square" tIns="0">
            <a:noAutofit/>
          </a:bodyPr>
          <a:lstStyle>
            <a:lvl1pPr lvl="0" marR="0" rtl="0" algn="l">
              <a:lnSpc>
                <a:spcPct val="11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2pPr>
            <a:lvl3pPr lvl="2" marR="0" rtl="0" algn="l">
              <a:lnSpc>
                <a:spcPct val="100000"/>
              </a:lnSpc>
              <a:spcBef>
                <a:spcPts val="400"/>
              </a:spcBef>
              <a:spcAft>
                <a:spcPts val="0"/>
              </a:spcAft>
              <a:buClr>
                <a:schemeClr val="dk1"/>
              </a:buClr>
              <a:buSzPts val="1100"/>
              <a:buFont typeface="NTR"/>
              <a:buChar char="⎻"/>
              <a:defRPr b="0" i="0" sz="1100" u="none" cap="none" strike="noStrike">
                <a:solidFill>
                  <a:schemeClr val="dk1"/>
                </a:solidFill>
                <a:latin typeface="Arial"/>
                <a:ea typeface="Arial"/>
                <a:cs typeface="Arial"/>
                <a:sym typeface="Arial"/>
              </a:defRPr>
            </a:lvl3pPr>
            <a:lvl4pPr lvl="3" marR="0" rtl="0" algn="l">
              <a:lnSpc>
                <a:spcPct val="100000"/>
              </a:lnSpc>
              <a:spcBef>
                <a:spcPts val="12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1500"/>
              </a:spcBef>
              <a:spcAft>
                <a:spcPts val="0"/>
              </a:spcAft>
              <a:buClr>
                <a:schemeClr val="accent1"/>
              </a:buClr>
              <a:buSzPts val="900"/>
              <a:buFont typeface="Arial"/>
              <a:buNone/>
              <a:defRPr b="0" i="0" sz="9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9pPr>
          </a:lstStyle>
          <a:p/>
        </p:txBody>
      </p:sp>
      <p:sp>
        <p:nvSpPr>
          <p:cNvPr id="1486" name="Google Shape;1486;p167"/>
          <p:cNvSpPr txBox="1"/>
          <p:nvPr>
            <p:ph idx="1" type="body"/>
          </p:nvPr>
        </p:nvSpPr>
        <p:spPr>
          <a:xfrm>
            <a:off x="550382" y="1842596"/>
            <a:ext cx="3421543" cy="30321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400"/>
              <a:buNone/>
              <a:defRPr b="0" i="0" sz="1400">
                <a:solidFill>
                  <a:schemeClr val="lt1"/>
                </a:solidFill>
              </a:defRPr>
            </a:lvl1pPr>
            <a:lvl2pPr indent="-228600" lvl="1" marL="914400" algn="l">
              <a:lnSpc>
                <a:spcPct val="100000"/>
              </a:lnSpc>
              <a:spcBef>
                <a:spcPts val="600"/>
              </a:spcBef>
              <a:spcAft>
                <a:spcPts val="0"/>
              </a:spcAft>
              <a:buSzPts val="1200"/>
              <a:buNone/>
              <a:defRPr b="0" i="0">
                <a:solidFill>
                  <a:schemeClr val="lt1"/>
                </a:solidFill>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7" name="Google Shape;1487;p167"/>
          <p:cNvSpPr/>
          <p:nvPr>
            <p:ph idx="3" type="chart"/>
          </p:nvPr>
        </p:nvSpPr>
        <p:spPr>
          <a:xfrm>
            <a:off x="6243636" y="2350106"/>
            <a:ext cx="5411715" cy="3561596"/>
          </a:xfrm>
          <a:prstGeom prst="rect">
            <a:avLst/>
          </a:prstGeom>
          <a:noFill/>
          <a:ln>
            <a:noFill/>
          </a:ln>
        </p:spPr>
        <p:txBody>
          <a:bodyPr anchorCtr="0" anchor="t" bIns="0" lIns="0" spcFirstLastPara="1" rIns="0" wrap="square" tIns="0">
            <a:noAutofit/>
          </a:bodyPr>
          <a:lstStyle>
            <a:lvl1pPr lvl="0" marR="0" rtl="0" algn="l">
              <a:lnSpc>
                <a:spcPct val="11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2pPr>
            <a:lvl3pPr lvl="2" marR="0" rtl="0" algn="l">
              <a:lnSpc>
                <a:spcPct val="100000"/>
              </a:lnSpc>
              <a:spcBef>
                <a:spcPts val="400"/>
              </a:spcBef>
              <a:spcAft>
                <a:spcPts val="0"/>
              </a:spcAft>
              <a:buClr>
                <a:schemeClr val="dk1"/>
              </a:buClr>
              <a:buSzPts val="1100"/>
              <a:buFont typeface="NTR"/>
              <a:buChar char="⎻"/>
              <a:defRPr b="0" i="0" sz="1100" u="none" cap="none" strike="noStrike">
                <a:solidFill>
                  <a:schemeClr val="dk1"/>
                </a:solidFill>
                <a:latin typeface="Arial"/>
                <a:ea typeface="Arial"/>
                <a:cs typeface="Arial"/>
                <a:sym typeface="Arial"/>
              </a:defRPr>
            </a:lvl3pPr>
            <a:lvl4pPr lvl="3" marR="0" rtl="0" algn="l">
              <a:lnSpc>
                <a:spcPct val="100000"/>
              </a:lnSpc>
              <a:spcBef>
                <a:spcPts val="12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1500"/>
              </a:spcBef>
              <a:spcAft>
                <a:spcPts val="0"/>
              </a:spcAft>
              <a:buClr>
                <a:schemeClr val="accent1"/>
              </a:buClr>
              <a:buSzPts val="900"/>
              <a:buFont typeface="Arial"/>
              <a:buNone/>
              <a:defRPr b="0" i="0" sz="9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Table C - 1 with Title">
  <p:cSld name="Chart/Table C - 1 with Title">
    <p:bg>
      <p:bgPr>
        <a:solidFill>
          <a:schemeClr val="lt1"/>
        </a:solidFill>
      </p:bgPr>
    </p:bg>
    <p:spTree>
      <p:nvGrpSpPr>
        <p:cNvPr id="1488" name="Shape 1488"/>
        <p:cNvGrpSpPr/>
        <p:nvPr/>
      </p:nvGrpSpPr>
      <p:grpSpPr>
        <a:xfrm>
          <a:off x="0" y="0"/>
          <a:ext cx="0" cy="0"/>
          <a:chOff x="0" y="0"/>
          <a:chExt cx="0" cy="0"/>
        </a:xfrm>
      </p:grpSpPr>
      <p:sp>
        <p:nvSpPr>
          <p:cNvPr id="1489" name="Google Shape;1489;p168"/>
          <p:cNvSpPr/>
          <p:nvPr/>
        </p:nvSpPr>
        <p:spPr>
          <a:xfrm>
            <a:off x="266700" y="1638300"/>
            <a:ext cx="11649075" cy="44894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90" name="Google Shape;1490;p16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1" name="Google Shape;1491;p168"/>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2" name="Google Shape;1492;p168"/>
          <p:cNvSpPr/>
          <p:nvPr>
            <p:ph idx="2" type="chart"/>
          </p:nvPr>
        </p:nvSpPr>
        <p:spPr>
          <a:xfrm>
            <a:off x="544585" y="2350106"/>
            <a:ext cx="11093304" cy="3561596"/>
          </a:xfrm>
          <a:prstGeom prst="rect">
            <a:avLst/>
          </a:prstGeom>
          <a:noFill/>
          <a:ln>
            <a:noFill/>
          </a:ln>
        </p:spPr>
        <p:txBody>
          <a:bodyPr anchorCtr="0" anchor="t" bIns="0" lIns="0" spcFirstLastPara="1" rIns="0" wrap="square" tIns="0">
            <a:noAutofit/>
          </a:bodyPr>
          <a:lstStyle>
            <a:lvl1pPr lvl="0" marR="0" rtl="0" algn="l">
              <a:lnSpc>
                <a:spcPct val="11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2pPr>
            <a:lvl3pPr lvl="2" marR="0" rtl="0" algn="l">
              <a:lnSpc>
                <a:spcPct val="100000"/>
              </a:lnSpc>
              <a:spcBef>
                <a:spcPts val="400"/>
              </a:spcBef>
              <a:spcAft>
                <a:spcPts val="0"/>
              </a:spcAft>
              <a:buClr>
                <a:schemeClr val="dk1"/>
              </a:buClr>
              <a:buSzPts val="1100"/>
              <a:buFont typeface="NTR"/>
              <a:buChar char="⎻"/>
              <a:defRPr b="0" i="0" sz="1100" u="none" cap="none" strike="noStrike">
                <a:solidFill>
                  <a:schemeClr val="dk1"/>
                </a:solidFill>
                <a:latin typeface="Arial"/>
                <a:ea typeface="Arial"/>
                <a:cs typeface="Arial"/>
                <a:sym typeface="Arial"/>
              </a:defRPr>
            </a:lvl3pPr>
            <a:lvl4pPr lvl="3" marR="0" rtl="0" algn="l">
              <a:lnSpc>
                <a:spcPct val="100000"/>
              </a:lnSpc>
              <a:spcBef>
                <a:spcPts val="12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1500"/>
              </a:spcBef>
              <a:spcAft>
                <a:spcPts val="0"/>
              </a:spcAft>
              <a:buClr>
                <a:schemeClr val="accent1"/>
              </a:buClr>
              <a:buSzPts val="900"/>
              <a:buFont typeface="Arial"/>
              <a:buNone/>
              <a:defRPr b="0" i="0" sz="9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9pPr>
          </a:lstStyle>
          <a:p/>
        </p:txBody>
      </p:sp>
      <p:sp>
        <p:nvSpPr>
          <p:cNvPr id="1493" name="Google Shape;1493;p168"/>
          <p:cNvSpPr txBox="1"/>
          <p:nvPr>
            <p:ph idx="1" type="body"/>
          </p:nvPr>
        </p:nvSpPr>
        <p:spPr>
          <a:xfrm>
            <a:off x="550382" y="1842596"/>
            <a:ext cx="8388831" cy="30321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400"/>
              <a:buNone/>
              <a:defRPr b="0" i="0" sz="1400">
                <a:solidFill>
                  <a:schemeClr val="lt1"/>
                </a:solidFill>
              </a:defRPr>
            </a:lvl1pPr>
            <a:lvl2pPr indent="-228600" lvl="1" marL="914400" algn="l">
              <a:lnSpc>
                <a:spcPct val="100000"/>
              </a:lnSpc>
              <a:spcBef>
                <a:spcPts val="600"/>
              </a:spcBef>
              <a:spcAft>
                <a:spcPts val="0"/>
              </a:spcAft>
              <a:buSzPts val="1200"/>
              <a:buNone/>
              <a:defRPr b="0" i="0">
                <a:solidFill>
                  <a:schemeClr val="lt1"/>
                </a:solidFill>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omputer with Text">
  <p:cSld name="Large Computer with Text">
    <p:spTree>
      <p:nvGrpSpPr>
        <p:cNvPr id="1494" name="Shape 1494"/>
        <p:cNvGrpSpPr/>
        <p:nvPr/>
      </p:nvGrpSpPr>
      <p:grpSpPr>
        <a:xfrm>
          <a:off x="0" y="0"/>
          <a:ext cx="0" cy="0"/>
          <a:chOff x="0" y="0"/>
          <a:chExt cx="0" cy="0"/>
        </a:xfrm>
      </p:grpSpPr>
      <p:sp>
        <p:nvSpPr>
          <p:cNvPr id="1495" name="Google Shape;1495;p169"/>
          <p:cNvSpPr/>
          <p:nvPr/>
        </p:nvSpPr>
        <p:spPr>
          <a:xfrm>
            <a:off x="3269818" y="0"/>
            <a:ext cx="8922182"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96" name="Google Shape;1496;p16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7" name="Google Shape;1497;p169"/>
          <p:cNvSpPr txBox="1"/>
          <p:nvPr>
            <p:ph type="title"/>
          </p:nvPr>
        </p:nvSpPr>
        <p:spPr>
          <a:xfrm>
            <a:off x="273050" y="277426"/>
            <a:ext cx="270192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8" name="Google Shape;1498;p169"/>
          <p:cNvSpPr txBox="1"/>
          <p:nvPr>
            <p:ph idx="1" type="body"/>
          </p:nvPr>
        </p:nvSpPr>
        <p:spPr>
          <a:xfrm>
            <a:off x="269874" y="1638300"/>
            <a:ext cx="2705101"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99" name="Google Shape;1499;p169"/>
          <p:cNvPicPr preferRelativeResize="0"/>
          <p:nvPr/>
        </p:nvPicPr>
        <p:blipFill rotWithShape="1">
          <a:blip r:embed="rId2">
            <a:alphaModFix/>
          </a:blip>
          <a:srcRect b="0" l="0" r="0" t="0"/>
          <a:stretch/>
        </p:blipFill>
        <p:spPr>
          <a:xfrm>
            <a:off x="3559165" y="1032374"/>
            <a:ext cx="8331689" cy="4765315"/>
          </a:xfrm>
          <a:prstGeom prst="rect">
            <a:avLst/>
          </a:prstGeom>
          <a:noFill/>
          <a:ln>
            <a:noFill/>
          </a:ln>
        </p:spPr>
      </p:pic>
      <p:sp>
        <p:nvSpPr>
          <p:cNvPr id="1500" name="Google Shape;1500;p169"/>
          <p:cNvSpPr/>
          <p:nvPr>
            <p:ph idx="2" type="pic"/>
          </p:nvPr>
        </p:nvSpPr>
        <p:spPr>
          <a:xfrm>
            <a:off x="4453471" y="1195754"/>
            <a:ext cx="6542661" cy="4144108"/>
          </a:xfrm>
          <a:prstGeom prst="rect">
            <a:avLst/>
          </a:prstGeom>
          <a:solidFill>
            <a:schemeClr val="lt1"/>
          </a:solidFill>
          <a:ln>
            <a:noFill/>
          </a:ln>
        </p:spPr>
      </p:sp>
      <p:sp>
        <p:nvSpPr>
          <p:cNvPr id="1501" name="Google Shape;1501;p169"/>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1502" name="Google Shape;1502;p169"/>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802">
          <p15:clr>
            <a:srgbClr val="F26B43"/>
          </p15:clr>
        </p15:guide>
        <p15:guide id="2" orient="horz" pos="1032">
          <p15:clr>
            <a:srgbClr val="F26B43"/>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with Text">
  <p:cSld name="Computer with Text">
    <p:spTree>
      <p:nvGrpSpPr>
        <p:cNvPr id="1503" name="Shape 1503"/>
        <p:cNvGrpSpPr/>
        <p:nvPr/>
      </p:nvGrpSpPr>
      <p:grpSpPr>
        <a:xfrm>
          <a:off x="0" y="0"/>
          <a:ext cx="0" cy="0"/>
          <a:chOff x="0" y="0"/>
          <a:chExt cx="0" cy="0"/>
        </a:xfrm>
      </p:grpSpPr>
      <p:sp>
        <p:nvSpPr>
          <p:cNvPr id="1504" name="Google Shape;1504;p170"/>
          <p:cNvSpPr/>
          <p:nvPr/>
        </p:nvSpPr>
        <p:spPr>
          <a:xfrm>
            <a:off x="4246562" y="1638300"/>
            <a:ext cx="7945437" cy="450164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1505" name="Google Shape;1505;p170"/>
          <p:cNvPicPr preferRelativeResize="0"/>
          <p:nvPr/>
        </p:nvPicPr>
        <p:blipFill rotWithShape="1">
          <a:blip r:embed="rId2">
            <a:alphaModFix/>
          </a:blip>
          <a:srcRect b="0" l="0" r="0" t="0"/>
          <a:stretch/>
        </p:blipFill>
        <p:spPr>
          <a:xfrm>
            <a:off x="4613499" y="1830173"/>
            <a:ext cx="7225001" cy="4132344"/>
          </a:xfrm>
          <a:prstGeom prst="rect">
            <a:avLst/>
          </a:prstGeom>
          <a:noFill/>
          <a:ln>
            <a:noFill/>
          </a:ln>
        </p:spPr>
      </p:pic>
      <p:sp>
        <p:nvSpPr>
          <p:cNvPr id="1506" name="Google Shape;1506;p170"/>
          <p:cNvSpPr/>
          <p:nvPr>
            <p:ph idx="2" type="pic"/>
          </p:nvPr>
        </p:nvSpPr>
        <p:spPr>
          <a:xfrm>
            <a:off x="5387546" y="1982024"/>
            <a:ext cx="5684108" cy="3583459"/>
          </a:xfrm>
          <a:prstGeom prst="rect">
            <a:avLst/>
          </a:prstGeom>
          <a:solidFill>
            <a:schemeClr val="lt1"/>
          </a:solidFill>
          <a:ln>
            <a:noFill/>
          </a:ln>
        </p:spPr>
      </p:sp>
      <p:sp>
        <p:nvSpPr>
          <p:cNvPr id="1507" name="Google Shape;1507;p17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8" name="Google Shape;1508;p170"/>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9" name="Google Shape;1509;p170"/>
          <p:cNvSpPr txBox="1"/>
          <p:nvPr>
            <p:ph idx="1" type="body"/>
          </p:nvPr>
        </p:nvSpPr>
        <p:spPr>
          <a:xfrm>
            <a:off x="269874" y="1638300"/>
            <a:ext cx="3702052"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Phone - iPhone - 1 with Text">
  <p:cSld name="Mobile Phone - iPhone - 1 with Text">
    <p:spTree>
      <p:nvGrpSpPr>
        <p:cNvPr id="1510" name="Shape 1510"/>
        <p:cNvGrpSpPr/>
        <p:nvPr/>
      </p:nvGrpSpPr>
      <p:grpSpPr>
        <a:xfrm>
          <a:off x="0" y="0"/>
          <a:ext cx="0" cy="0"/>
          <a:chOff x="0" y="0"/>
          <a:chExt cx="0" cy="0"/>
        </a:xfrm>
      </p:grpSpPr>
      <p:sp>
        <p:nvSpPr>
          <p:cNvPr id="1511" name="Google Shape;1511;p171"/>
          <p:cNvSpPr/>
          <p:nvPr>
            <p:ph idx="2" type="pic"/>
          </p:nvPr>
        </p:nvSpPr>
        <p:spPr>
          <a:xfrm>
            <a:off x="9390888" y="1687774"/>
            <a:ext cx="2460009" cy="4426058"/>
          </a:xfrm>
          <a:prstGeom prst="round2SameRect">
            <a:avLst>
              <a:gd fmla="val 13708" name="adj1"/>
              <a:gd fmla="val 0" name="adj2"/>
            </a:avLst>
          </a:prstGeom>
          <a:solidFill>
            <a:schemeClr val="lt1"/>
          </a:solidFill>
          <a:ln>
            <a:noFill/>
          </a:ln>
        </p:spPr>
      </p:sp>
      <p:sp>
        <p:nvSpPr>
          <p:cNvPr descr="A cell phone with a black background&#10;&#10;Description automatically generated" id="1512" name="Google Shape;1512;p171"/>
          <p:cNvSpPr/>
          <p:nvPr/>
        </p:nvSpPr>
        <p:spPr>
          <a:xfrm>
            <a:off x="9104471" y="1519884"/>
            <a:ext cx="2977979" cy="459394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7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4" name="Google Shape;1514;p171"/>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5" name="Google Shape;1515;p171"/>
          <p:cNvSpPr txBox="1"/>
          <p:nvPr>
            <p:ph idx="1" type="body"/>
          </p:nvPr>
        </p:nvSpPr>
        <p:spPr>
          <a:xfrm>
            <a:off x="273050" y="1638299"/>
            <a:ext cx="8655050" cy="448944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516" name="Google Shape;1516;p171"/>
          <p:cNvCxnSpPr/>
          <p:nvPr/>
        </p:nvCxnSpPr>
        <p:spPr>
          <a:xfrm>
            <a:off x="9242499" y="6113832"/>
            <a:ext cx="2701925" cy="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1032">
          <p15:clr>
            <a:srgbClr val="F26B43"/>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obile Phone - iPhone - 2 with Text">
  <p:cSld name="1_Mobile Phone - iPhone - 2 with Text">
    <p:spTree>
      <p:nvGrpSpPr>
        <p:cNvPr id="1517" name="Shape 1517"/>
        <p:cNvGrpSpPr/>
        <p:nvPr/>
      </p:nvGrpSpPr>
      <p:grpSpPr>
        <a:xfrm>
          <a:off x="0" y="0"/>
          <a:ext cx="0" cy="0"/>
          <a:chOff x="0" y="0"/>
          <a:chExt cx="0" cy="0"/>
        </a:xfrm>
      </p:grpSpPr>
      <p:sp>
        <p:nvSpPr>
          <p:cNvPr id="1518" name="Google Shape;1518;p17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9" name="Google Shape;1519;p172"/>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0" name="Google Shape;1520;p172"/>
          <p:cNvSpPr txBox="1"/>
          <p:nvPr>
            <p:ph idx="1" type="body"/>
          </p:nvPr>
        </p:nvSpPr>
        <p:spPr>
          <a:xfrm>
            <a:off x="273050" y="1638299"/>
            <a:ext cx="5667241" cy="448944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1" name="Google Shape;1521;p172"/>
          <p:cNvSpPr/>
          <p:nvPr>
            <p:ph idx="2" type="pic"/>
          </p:nvPr>
        </p:nvSpPr>
        <p:spPr>
          <a:xfrm>
            <a:off x="9372600" y="1687773"/>
            <a:ext cx="2460009" cy="4425689"/>
          </a:xfrm>
          <a:prstGeom prst="round2SameRect">
            <a:avLst>
              <a:gd fmla="val 13708" name="adj1"/>
              <a:gd fmla="val 0" name="adj2"/>
            </a:avLst>
          </a:prstGeom>
          <a:solidFill>
            <a:schemeClr val="lt1"/>
          </a:solidFill>
          <a:ln>
            <a:noFill/>
          </a:ln>
        </p:spPr>
      </p:sp>
      <p:sp>
        <p:nvSpPr>
          <p:cNvPr descr="A cell phone with a black background&#10;&#10;Description automatically generated" id="1522" name="Google Shape;1522;p172"/>
          <p:cNvSpPr/>
          <p:nvPr/>
        </p:nvSpPr>
        <p:spPr>
          <a:xfrm>
            <a:off x="9082216" y="1519883"/>
            <a:ext cx="2977979" cy="4593947"/>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3" name="Google Shape;1523;p172"/>
          <p:cNvCxnSpPr/>
          <p:nvPr/>
        </p:nvCxnSpPr>
        <p:spPr>
          <a:xfrm>
            <a:off x="9242499" y="6113832"/>
            <a:ext cx="2701925" cy="0"/>
          </a:xfrm>
          <a:prstGeom prst="straightConnector1">
            <a:avLst/>
          </a:prstGeom>
          <a:noFill/>
          <a:ln cap="flat" cmpd="sng" w="38100">
            <a:solidFill>
              <a:schemeClr val="accent1"/>
            </a:solidFill>
            <a:prstDash val="solid"/>
            <a:miter lim="800000"/>
            <a:headEnd len="sm" w="sm" type="none"/>
            <a:tailEnd len="sm" w="sm" type="none"/>
          </a:ln>
        </p:spPr>
      </p:cxnSp>
      <p:sp>
        <p:nvSpPr>
          <p:cNvPr id="1524" name="Google Shape;1524;p172"/>
          <p:cNvSpPr/>
          <p:nvPr>
            <p:ph idx="3" type="pic"/>
          </p:nvPr>
        </p:nvSpPr>
        <p:spPr>
          <a:xfrm>
            <a:off x="6396476" y="1687405"/>
            <a:ext cx="2460009" cy="4425689"/>
          </a:xfrm>
          <a:prstGeom prst="round2SameRect">
            <a:avLst>
              <a:gd fmla="val 13708" name="adj1"/>
              <a:gd fmla="val 0" name="adj2"/>
            </a:avLst>
          </a:prstGeom>
          <a:solidFill>
            <a:schemeClr val="lt1"/>
          </a:solidFill>
          <a:ln>
            <a:noFill/>
          </a:ln>
        </p:spPr>
      </p:sp>
      <p:sp>
        <p:nvSpPr>
          <p:cNvPr descr="A cell phone with a black background&#10;&#10;Description automatically generated" id="1525" name="Google Shape;1525;p172"/>
          <p:cNvSpPr/>
          <p:nvPr/>
        </p:nvSpPr>
        <p:spPr>
          <a:xfrm>
            <a:off x="6106092" y="1519515"/>
            <a:ext cx="2977979" cy="4593947"/>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6" name="Google Shape;1526;p172"/>
          <p:cNvCxnSpPr/>
          <p:nvPr/>
        </p:nvCxnSpPr>
        <p:spPr>
          <a:xfrm>
            <a:off x="6266375" y="6113464"/>
            <a:ext cx="2701925" cy="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1032">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E - Client Light w/ Subtitle" showMasterSp="0">
  <p:cSld name="Cover E - Client Light w/ Subtitle">
    <p:bg>
      <p:bgPr>
        <a:solidFill>
          <a:schemeClr val="dk1"/>
        </a:solidFill>
      </p:bgPr>
    </p:bg>
    <p:spTree>
      <p:nvGrpSpPr>
        <p:cNvPr id="80" name="Shape 80"/>
        <p:cNvGrpSpPr/>
        <p:nvPr/>
      </p:nvGrpSpPr>
      <p:grpSpPr>
        <a:xfrm>
          <a:off x="0" y="0"/>
          <a:ext cx="0" cy="0"/>
          <a:chOff x="0" y="0"/>
          <a:chExt cx="0" cy="0"/>
        </a:xfrm>
      </p:grpSpPr>
      <p:sp>
        <p:nvSpPr>
          <p:cNvPr id="81" name="Google Shape;81;p57"/>
          <p:cNvSpPr/>
          <p:nvPr/>
        </p:nvSpPr>
        <p:spPr>
          <a:xfrm>
            <a:off x="0" y="0"/>
            <a:ext cx="12192000" cy="4914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82" name="Google Shape;82;p57"/>
          <p:cNvSpPr/>
          <p:nvPr>
            <p:ph idx="2" type="pic"/>
          </p:nvPr>
        </p:nvSpPr>
        <p:spPr>
          <a:xfrm>
            <a:off x="266700" y="301851"/>
            <a:ext cx="1098637" cy="422050"/>
          </a:xfrm>
          <a:prstGeom prst="rect">
            <a:avLst/>
          </a:prstGeom>
          <a:noFill/>
          <a:ln>
            <a:noFill/>
          </a:ln>
        </p:spPr>
      </p:sp>
      <p:sp>
        <p:nvSpPr>
          <p:cNvPr id="83" name="Google Shape;83;p57"/>
          <p:cNvSpPr txBox="1"/>
          <p:nvPr>
            <p:ph idx="1" type="body"/>
          </p:nvPr>
        </p:nvSpPr>
        <p:spPr>
          <a:xfrm>
            <a:off x="11229048" y="267679"/>
            <a:ext cx="686726" cy="234360"/>
          </a:xfrm>
          <a:prstGeom prst="rect">
            <a:avLst/>
          </a:prstGeom>
          <a:solidFill>
            <a:schemeClr val="dk1"/>
          </a:solidFill>
          <a:ln>
            <a:noFill/>
          </a:ln>
        </p:spPr>
        <p:txBody>
          <a:bodyPr anchorCtr="0" anchor="ctr" bIns="45700" lIns="182875" spcFirstLastPara="1" rIns="182875" wrap="square" tIns="45700">
            <a:spAutoFit/>
          </a:bodyPr>
          <a:lstStyle>
            <a:lvl1pPr indent="-228600" lvl="0" marL="457200" algn="r">
              <a:lnSpc>
                <a:spcPct val="110000"/>
              </a:lnSpc>
              <a:spcBef>
                <a:spcPts val="400"/>
              </a:spcBef>
              <a:spcAft>
                <a:spcPts val="0"/>
              </a:spcAft>
              <a:buClr>
                <a:schemeClr val="accent1"/>
              </a:buClr>
              <a:buSzPts val="900"/>
              <a:buNone/>
              <a:defRPr b="0" i="0" sz="900" cap="none">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57"/>
          <p:cNvSpPr txBox="1"/>
          <p:nvPr>
            <p:ph type="title"/>
          </p:nvPr>
        </p:nvSpPr>
        <p:spPr>
          <a:xfrm>
            <a:off x="273050" y="946149"/>
            <a:ext cx="11642724" cy="142557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6600"/>
              <a:buFont typeface="Arial"/>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7"/>
          <p:cNvSpPr txBox="1"/>
          <p:nvPr>
            <p:ph idx="3" type="body"/>
          </p:nvPr>
        </p:nvSpPr>
        <p:spPr>
          <a:xfrm>
            <a:off x="266700" y="5116916"/>
            <a:ext cx="8672513" cy="4841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800"/>
              <a:buNone/>
              <a:defRPr sz="1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96">
          <p15:clr>
            <a:srgbClr val="F26B43"/>
          </p15:clr>
        </p15:guide>
        <p15:guide id="2" orient="horz" pos="1494">
          <p15:clr>
            <a:srgbClr val="F26B43"/>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Phone - iPhones - 4">
  <p:cSld name="Mobile Phone - iPhones - 4">
    <p:bg>
      <p:bgPr>
        <a:solidFill>
          <a:schemeClr val="lt1"/>
        </a:solidFill>
      </p:bgPr>
    </p:bg>
    <p:spTree>
      <p:nvGrpSpPr>
        <p:cNvPr id="1527" name="Shape 1527"/>
        <p:cNvGrpSpPr/>
        <p:nvPr/>
      </p:nvGrpSpPr>
      <p:grpSpPr>
        <a:xfrm>
          <a:off x="0" y="0"/>
          <a:ext cx="0" cy="0"/>
          <a:chOff x="0" y="0"/>
          <a:chExt cx="0" cy="0"/>
        </a:xfrm>
      </p:grpSpPr>
      <p:sp>
        <p:nvSpPr>
          <p:cNvPr id="1528" name="Google Shape;1528;p173"/>
          <p:cNvSpPr/>
          <p:nvPr>
            <p:ph idx="2" type="pic"/>
          </p:nvPr>
        </p:nvSpPr>
        <p:spPr>
          <a:xfrm>
            <a:off x="9349777" y="1440831"/>
            <a:ext cx="2460009" cy="3792208"/>
          </a:xfrm>
          <a:prstGeom prst="round2SameRect">
            <a:avLst>
              <a:gd fmla="val 13708" name="adj1"/>
              <a:gd fmla="val 0" name="adj2"/>
            </a:avLst>
          </a:prstGeom>
          <a:solidFill>
            <a:schemeClr val="lt1"/>
          </a:solidFill>
          <a:ln>
            <a:noFill/>
          </a:ln>
        </p:spPr>
      </p:sp>
      <p:sp>
        <p:nvSpPr>
          <p:cNvPr descr="A cell phone with a black background&#10;&#10;Description automatically generated" id="1529" name="Google Shape;1529;p173"/>
          <p:cNvSpPr/>
          <p:nvPr/>
        </p:nvSpPr>
        <p:spPr>
          <a:xfrm>
            <a:off x="9059393" y="1281739"/>
            <a:ext cx="2977979" cy="395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73"/>
          <p:cNvSpPr txBox="1"/>
          <p:nvPr>
            <p:ph type="title"/>
          </p:nvPr>
        </p:nvSpPr>
        <p:spPr>
          <a:xfrm>
            <a:off x="273050" y="275373"/>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1" name="Google Shape;1531;p173"/>
          <p:cNvSpPr txBox="1"/>
          <p:nvPr>
            <p:ph idx="1" type="body"/>
          </p:nvPr>
        </p:nvSpPr>
        <p:spPr>
          <a:xfrm>
            <a:off x="273050" y="5344076"/>
            <a:ext cx="2701925" cy="4238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2" name="Google Shape;1532;p173"/>
          <p:cNvSpPr txBox="1"/>
          <p:nvPr>
            <p:ph idx="3" type="body"/>
          </p:nvPr>
        </p:nvSpPr>
        <p:spPr>
          <a:xfrm>
            <a:off x="3255241" y="5344076"/>
            <a:ext cx="2701925" cy="4238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3" name="Google Shape;1533;p173"/>
          <p:cNvSpPr txBox="1"/>
          <p:nvPr>
            <p:ph idx="4" type="body"/>
          </p:nvPr>
        </p:nvSpPr>
        <p:spPr>
          <a:xfrm>
            <a:off x="6237431" y="5344076"/>
            <a:ext cx="2701925" cy="4238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4" name="Google Shape;1534;p173"/>
          <p:cNvSpPr txBox="1"/>
          <p:nvPr>
            <p:ph idx="5" type="body"/>
          </p:nvPr>
        </p:nvSpPr>
        <p:spPr>
          <a:xfrm>
            <a:off x="9230013" y="5344076"/>
            <a:ext cx="2701925" cy="4238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5" name="Google Shape;1535;p173"/>
          <p:cNvSpPr/>
          <p:nvPr>
            <p:ph idx="6" type="pic"/>
          </p:nvPr>
        </p:nvSpPr>
        <p:spPr>
          <a:xfrm>
            <a:off x="390786" y="1441330"/>
            <a:ext cx="2460009" cy="3792208"/>
          </a:xfrm>
          <a:prstGeom prst="round2SameRect">
            <a:avLst>
              <a:gd fmla="val 13708" name="adj1"/>
              <a:gd fmla="val 0" name="adj2"/>
            </a:avLst>
          </a:prstGeom>
          <a:solidFill>
            <a:schemeClr val="lt1"/>
          </a:solidFill>
          <a:ln>
            <a:noFill/>
          </a:ln>
        </p:spPr>
      </p:sp>
      <p:sp>
        <p:nvSpPr>
          <p:cNvPr descr="A cell phone with a black background&#10;&#10;Description automatically generated" id="1536" name="Google Shape;1536;p173"/>
          <p:cNvSpPr/>
          <p:nvPr/>
        </p:nvSpPr>
        <p:spPr>
          <a:xfrm>
            <a:off x="100402" y="1282238"/>
            <a:ext cx="2977979" cy="395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7" name="Google Shape;1537;p173"/>
          <p:cNvCxnSpPr/>
          <p:nvPr/>
        </p:nvCxnSpPr>
        <p:spPr>
          <a:xfrm>
            <a:off x="260685" y="5233908"/>
            <a:ext cx="2701925" cy="0"/>
          </a:xfrm>
          <a:prstGeom prst="straightConnector1">
            <a:avLst/>
          </a:prstGeom>
          <a:noFill/>
          <a:ln cap="flat" cmpd="sng" w="38100">
            <a:solidFill>
              <a:schemeClr val="accent1"/>
            </a:solidFill>
            <a:prstDash val="solid"/>
            <a:miter lim="800000"/>
            <a:headEnd len="sm" w="sm" type="none"/>
            <a:tailEnd len="sm" w="sm" type="none"/>
          </a:ln>
        </p:spPr>
      </p:cxnSp>
      <p:sp>
        <p:nvSpPr>
          <p:cNvPr id="1538" name="Google Shape;1538;p173"/>
          <p:cNvSpPr/>
          <p:nvPr>
            <p:ph idx="7" type="pic"/>
          </p:nvPr>
        </p:nvSpPr>
        <p:spPr>
          <a:xfrm>
            <a:off x="3374176" y="1441515"/>
            <a:ext cx="2460009" cy="3792208"/>
          </a:xfrm>
          <a:prstGeom prst="round2SameRect">
            <a:avLst>
              <a:gd fmla="val 13708" name="adj1"/>
              <a:gd fmla="val 0" name="adj2"/>
            </a:avLst>
          </a:prstGeom>
          <a:solidFill>
            <a:schemeClr val="lt1"/>
          </a:solidFill>
          <a:ln>
            <a:noFill/>
          </a:ln>
        </p:spPr>
      </p:sp>
      <p:sp>
        <p:nvSpPr>
          <p:cNvPr descr="A cell phone with a black background&#10;&#10;Description automatically generated" id="1539" name="Google Shape;1539;p173"/>
          <p:cNvSpPr/>
          <p:nvPr/>
        </p:nvSpPr>
        <p:spPr>
          <a:xfrm>
            <a:off x="3083792" y="1282423"/>
            <a:ext cx="2977979" cy="395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0" name="Google Shape;1540;p173"/>
          <p:cNvCxnSpPr/>
          <p:nvPr/>
        </p:nvCxnSpPr>
        <p:spPr>
          <a:xfrm>
            <a:off x="3244075" y="5234093"/>
            <a:ext cx="2701925" cy="0"/>
          </a:xfrm>
          <a:prstGeom prst="straightConnector1">
            <a:avLst/>
          </a:prstGeom>
          <a:noFill/>
          <a:ln cap="flat" cmpd="sng" w="38100">
            <a:solidFill>
              <a:schemeClr val="accent1"/>
            </a:solidFill>
            <a:prstDash val="solid"/>
            <a:miter lim="800000"/>
            <a:headEnd len="sm" w="sm" type="none"/>
            <a:tailEnd len="sm" w="sm" type="none"/>
          </a:ln>
        </p:spPr>
      </p:cxnSp>
      <p:sp>
        <p:nvSpPr>
          <p:cNvPr id="1541" name="Google Shape;1541;p173"/>
          <p:cNvSpPr/>
          <p:nvPr>
            <p:ph idx="8" type="pic"/>
          </p:nvPr>
        </p:nvSpPr>
        <p:spPr>
          <a:xfrm>
            <a:off x="6366387" y="1440646"/>
            <a:ext cx="2460009" cy="3792208"/>
          </a:xfrm>
          <a:prstGeom prst="round2SameRect">
            <a:avLst>
              <a:gd fmla="val 13708" name="adj1"/>
              <a:gd fmla="val 0" name="adj2"/>
            </a:avLst>
          </a:prstGeom>
          <a:solidFill>
            <a:schemeClr val="lt1"/>
          </a:solidFill>
          <a:ln>
            <a:noFill/>
          </a:ln>
        </p:spPr>
      </p:sp>
      <p:sp>
        <p:nvSpPr>
          <p:cNvPr descr="A cell phone with a black background&#10;&#10;Description automatically generated" id="1542" name="Google Shape;1542;p173"/>
          <p:cNvSpPr/>
          <p:nvPr/>
        </p:nvSpPr>
        <p:spPr>
          <a:xfrm>
            <a:off x="6076003" y="1281554"/>
            <a:ext cx="2977979" cy="395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3" name="Google Shape;1543;p173"/>
          <p:cNvCxnSpPr/>
          <p:nvPr/>
        </p:nvCxnSpPr>
        <p:spPr>
          <a:xfrm>
            <a:off x="6236286" y="5233224"/>
            <a:ext cx="2701925" cy="0"/>
          </a:xfrm>
          <a:prstGeom prst="straightConnector1">
            <a:avLst/>
          </a:prstGeom>
          <a:noFill/>
          <a:ln cap="flat" cmpd="sng" w="38100">
            <a:solidFill>
              <a:schemeClr val="accent1"/>
            </a:solidFill>
            <a:prstDash val="solid"/>
            <a:miter lim="800000"/>
            <a:headEnd len="sm" w="sm" type="none"/>
            <a:tailEnd len="sm" w="sm" type="none"/>
          </a:ln>
        </p:spPr>
      </p:cxnSp>
      <p:cxnSp>
        <p:nvCxnSpPr>
          <p:cNvPr id="1544" name="Google Shape;1544;p173"/>
          <p:cNvCxnSpPr/>
          <p:nvPr/>
        </p:nvCxnSpPr>
        <p:spPr>
          <a:xfrm>
            <a:off x="9219676" y="5233409"/>
            <a:ext cx="2701925" cy="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p:extLst>
    <p:ext uri="{DCECCB84-F9BA-43D5-87BE-67443E8EF086}">
      <p15:sldGuideLst>
        <p15:guide id="1" orient="horz" pos="1032">
          <p15:clr>
            <a:srgbClr val="F26B43"/>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Phone - iPhone - 1 with image">
  <p:cSld name="Mobile Phone - iPhone - 1 with image">
    <p:spTree>
      <p:nvGrpSpPr>
        <p:cNvPr id="1545" name="Shape 1545"/>
        <p:cNvGrpSpPr/>
        <p:nvPr/>
      </p:nvGrpSpPr>
      <p:grpSpPr>
        <a:xfrm>
          <a:off x="0" y="0"/>
          <a:ext cx="0" cy="0"/>
          <a:chOff x="0" y="0"/>
          <a:chExt cx="0" cy="0"/>
        </a:xfrm>
      </p:grpSpPr>
      <p:sp>
        <p:nvSpPr>
          <p:cNvPr id="1546" name="Google Shape;1546;p174"/>
          <p:cNvSpPr/>
          <p:nvPr>
            <p:ph idx="2" type="pic"/>
          </p:nvPr>
        </p:nvSpPr>
        <p:spPr>
          <a:xfrm>
            <a:off x="6482019" y="484909"/>
            <a:ext cx="2770188" cy="5909541"/>
          </a:xfrm>
          <a:prstGeom prst="roundRect">
            <a:avLst>
              <a:gd fmla="val 16667" name="adj"/>
            </a:avLst>
          </a:prstGeom>
          <a:solidFill>
            <a:schemeClr val="lt1"/>
          </a:solidFill>
          <a:ln>
            <a:noFill/>
          </a:ln>
        </p:spPr>
      </p:sp>
      <p:sp>
        <p:nvSpPr>
          <p:cNvPr descr="A black cellphone on a white surface&#10;&#10;Description automatically generated" id="1547" name="Google Shape;1547;p174"/>
          <p:cNvSpPr/>
          <p:nvPr/>
        </p:nvSpPr>
        <p:spPr>
          <a:xfrm>
            <a:off x="-1" y="1"/>
            <a:ext cx="12192001" cy="685799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74"/>
          <p:cNvSpPr/>
          <p:nvPr/>
        </p:nvSpPr>
        <p:spPr>
          <a:xfrm>
            <a:off x="0" y="0"/>
            <a:ext cx="6184900" cy="6858000"/>
          </a:xfrm>
          <a:prstGeom prst="rect">
            <a:avLst/>
          </a:prstGeom>
          <a:gradFill>
            <a:gsLst>
              <a:gs pos="0">
                <a:srgbClr val="FFFFFF">
                  <a:alpha val="0"/>
                </a:srgbClr>
              </a:gs>
              <a:gs pos="38000">
                <a:srgbClr val="FFFFFF">
                  <a:alpha val="0"/>
                </a:srgbClr>
              </a:gs>
              <a:gs pos="99000">
                <a:srgbClr val="FFFFFF">
                  <a:alpha val="78039"/>
                </a:srgbClr>
              </a:gs>
              <a:gs pos="100000">
                <a:srgbClr val="FFFFFF">
                  <a:alpha val="78039"/>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49" name="Google Shape;1549;p174"/>
          <p:cNvSpPr txBox="1"/>
          <p:nvPr>
            <p:ph type="title"/>
          </p:nvPr>
        </p:nvSpPr>
        <p:spPr>
          <a:xfrm>
            <a:off x="273050" y="1910230"/>
            <a:ext cx="5213350" cy="12493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800"/>
              <a:buFont typeface="Arial"/>
              <a:buNone/>
              <a:defRPr b="0" i="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0" name="Google Shape;1550;p174"/>
          <p:cNvSpPr txBox="1"/>
          <p:nvPr>
            <p:ph idx="1" type="body"/>
          </p:nvPr>
        </p:nvSpPr>
        <p:spPr>
          <a:xfrm>
            <a:off x="273051" y="3429000"/>
            <a:ext cx="5213350" cy="15386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1" name="Google Shape;1551;p174"/>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1552" name="Google Shape;1552;p174"/>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grpSp>
        <p:nvGrpSpPr>
          <p:cNvPr id="1553" name="Google Shape;1553;p174"/>
          <p:cNvGrpSpPr/>
          <p:nvPr/>
        </p:nvGrpSpPr>
        <p:grpSpPr>
          <a:xfrm>
            <a:off x="269873" y="6394450"/>
            <a:ext cx="822960" cy="191652"/>
            <a:chOff x="-1447995" y="4326965"/>
            <a:chExt cx="6315484" cy="1470760"/>
          </a:xfrm>
        </p:grpSpPr>
        <p:sp>
          <p:nvSpPr>
            <p:cNvPr id="1554" name="Google Shape;1554;p174"/>
            <p:cNvSpPr/>
            <p:nvPr/>
          </p:nvSpPr>
          <p:spPr>
            <a:xfrm>
              <a:off x="3824651" y="4701952"/>
              <a:ext cx="1042838" cy="1082415"/>
            </a:xfrm>
            <a:custGeom>
              <a:rect b="b" l="l" r="r" t="t"/>
              <a:pathLst>
                <a:path extrusionOk="0" h="1082415" w="1042838">
                  <a:moveTo>
                    <a:pt x="614052" y="0"/>
                  </a:moveTo>
                  <a:cubicBezTo>
                    <a:pt x="449628" y="0"/>
                    <a:pt x="351923" y="62428"/>
                    <a:pt x="283218" y="147701"/>
                  </a:cubicBezTo>
                  <a:lnTo>
                    <a:pt x="147332" y="11710"/>
                  </a:lnTo>
                  <a:lnTo>
                    <a:pt x="0" y="11710"/>
                  </a:lnTo>
                  <a:lnTo>
                    <a:pt x="0" y="1082415"/>
                  </a:lnTo>
                  <a:lnTo>
                    <a:pt x="291545" y="1082415"/>
                  </a:lnTo>
                  <a:lnTo>
                    <a:pt x="291545" y="535385"/>
                  </a:lnTo>
                  <a:cubicBezTo>
                    <a:pt x="291545" y="349981"/>
                    <a:pt x="377060" y="241652"/>
                    <a:pt x="535373" y="241652"/>
                  </a:cubicBezTo>
                  <a:cubicBezTo>
                    <a:pt x="684519" y="241652"/>
                    <a:pt x="751294" y="337494"/>
                    <a:pt x="751294" y="518731"/>
                  </a:cubicBezTo>
                  <a:lnTo>
                    <a:pt x="751294" y="1082364"/>
                  </a:lnTo>
                  <a:lnTo>
                    <a:pt x="1042839" y="1082364"/>
                  </a:lnTo>
                  <a:lnTo>
                    <a:pt x="1042839" y="489559"/>
                  </a:lnTo>
                  <a:cubicBezTo>
                    <a:pt x="1042839" y="122925"/>
                    <a:pt x="845059" y="0"/>
                    <a:pt x="61405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5" name="Google Shape;1555;p174"/>
            <p:cNvSpPr/>
            <p:nvPr/>
          </p:nvSpPr>
          <p:spPr>
            <a:xfrm>
              <a:off x="1575257" y="4699868"/>
              <a:ext cx="999106" cy="1097857"/>
            </a:xfrm>
            <a:custGeom>
              <a:rect b="b" l="l" r="r" t="t"/>
              <a:pathLst>
                <a:path extrusionOk="0" h="1097857" w="999106">
                  <a:moveTo>
                    <a:pt x="561013" y="428412"/>
                  </a:moveTo>
                  <a:lnTo>
                    <a:pt x="505041" y="421704"/>
                  </a:lnTo>
                  <a:cubicBezTo>
                    <a:pt x="374928" y="406114"/>
                    <a:pt x="301940" y="391837"/>
                    <a:pt x="301940" y="321255"/>
                  </a:cubicBezTo>
                  <a:cubicBezTo>
                    <a:pt x="301940" y="249972"/>
                    <a:pt x="376869" y="208319"/>
                    <a:pt x="488885" y="208319"/>
                  </a:cubicBezTo>
                  <a:cubicBezTo>
                    <a:pt x="613899" y="208319"/>
                    <a:pt x="695080" y="260401"/>
                    <a:pt x="703387" y="345815"/>
                  </a:cubicBezTo>
                  <a:lnTo>
                    <a:pt x="982461" y="345815"/>
                  </a:lnTo>
                  <a:cubicBezTo>
                    <a:pt x="967877" y="127072"/>
                    <a:pt x="770149" y="0"/>
                    <a:pt x="494684" y="0"/>
                  </a:cubicBezTo>
                  <a:cubicBezTo>
                    <a:pt x="208136" y="0"/>
                    <a:pt x="22891" y="137501"/>
                    <a:pt x="22891" y="350612"/>
                  </a:cubicBezTo>
                  <a:cubicBezTo>
                    <a:pt x="22891" y="563015"/>
                    <a:pt x="206901" y="623996"/>
                    <a:pt x="450710" y="654258"/>
                  </a:cubicBezTo>
                  <a:lnTo>
                    <a:pt x="504735" y="660966"/>
                  </a:lnTo>
                  <a:cubicBezTo>
                    <a:pt x="659629" y="680193"/>
                    <a:pt x="713807" y="693572"/>
                    <a:pt x="713807" y="763517"/>
                  </a:cubicBezTo>
                  <a:cubicBezTo>
                    <a:pt x="713807" y="847860"/>
                    <a:pt x="640819" y="887455"/>
                    <a:pt x="519936" y="887455"/>
                  </a:cubicBezTo>
                  <a:cubicBezTo>
                    <a:pt x="366621" y="887455"/>
                    <a:pt x="287382" y="822868"/>
                    <a:pt x="276961" y="729134"/>
                  </a:cubicBezTo>
                  <a:lnTo>
                    <a:pt x="0" y="729134"/>
                  </a:lnTo>
                  <a:cubicBezTo>
                    <a:pt x="12477" y="958273"/>
                    <a:pt x="214368" y="1097858"/>
                    <a:pt x="511177" y="1097858"/>
                  </a:cubicBezTo>
                  <a:cubicBezTo>
                    <a:pt x="799291" y="1097858"/>
                    <a:pt x="999107" y="966332"/>
                    <a:pt x="999107" y="737868"/>
                  </a:cubicBezTo>
                  <a:cubicBezTo>
                    <a:pt x="999107" y="519967"/>
                    <a:pt x="811888" y="458476"/>
                    <a:pt x="561013" y="4284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6" name="Google Shape;1556;p174"/>
            <p:cNvSpPr/>
            <p:nvPr/>
          </p:nvSpPr>
          <p:spPr>
            <a:xfrm>
              <a:off x="2620515" y="4701952"/>
              <a:ext cx="1128182" cy="1095768"/>
            </a:xfrm>
            <a:custGeom>
              <a:rect b="b" l="l" r="r" t="t"/>
              <a:pathLst>
                <a:path extrusionOk="0" h="1095768" w="1128182">
                  <a:moveTo>
                    <a:pt x="564094" y="0"/>
                  </a:moveTo>
                  <a:cubicBezTo>
                    <a:pt x="222732" y="0"/>
                    <a:pt x="0" y="218742"/>
                    <a:pt x="0" y="547871"/>
                  </a:cubicBezTo>
                  <a:cubicBezTo>
                    <a:pt x="0" y="877026"/>
                    <a:pt x="222732" y="1095768"/>
                    <a:pt x="564094" y="1095768"/>
                  </a:cubicBezTo>
                  <a:cubicBezTo>
                    <a:pt x="905456" y="1095768"/>
                    <a:pt x="1128182" y="879109"/>
                    <a:pt x="1128182" y="547871"/>
                  </a:cubicBezTo>
                  <a:cubicBezTo>
                    <a:pt x="1128182" y="218742"/>
                    <a:pt x="905456" y="0"/>
                    <a:pt x="564094" y="0"/>
                  </a:cubicBezTo>
                  <a:close/>
                  <a:moveTo>
                    <a:pt x="564094" y="856200"/>
                  </a:moveTo>
                  <a:cubicBezTo>
                    <a:pt x="395768" y="856200"/>
                    <a:pt x="295860" y="729128"/>
                    <a:pt x="295860" y="547871"/>
                  </a:cubicBezTo>
                  <a:cubicBezTo>
                    <a:pt x="295860" y="366660"/>
                    <a:pt x="395768" y="239568"/>
                    <a:pt x="564094" y="239568"/>
                  </a:cubicBezTo>
                  <a:cubicBezTo>
                    <a:pt x="732420" y="239568"/>
                    <a:pt x="834409" y="366660"/>
                    <a:pt x="834409" y="547871"/>
                  </a:cubicBezTo>
                  <a:cubicBezTo>
                    <a:pt x="834409" y="729128"/>
                    <a:pt x="732420" y="856200"/>
                    <a:pt x="564094" y="8562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7" name="Google Shape;1557;p174"/>
            <p:cNvSpPr/>
            <p:nvPr/>
          </p:nvSpPr>
          <p:spPr>
            <a:xfrm>
              <a:off x="911892" y="4713661"/>
              <a:ext cx="650736" cy="1070654"/>
            </a:xfrm>
            <a:custGeom>
              <a:rect b="b" l="l" r="r" t="t"/>
              <a:pathLst>
                <a:path extrusionOk="0" h="1070654" w="650736">
                  <a:moveTo>
                    <a:pt x="292506" y="163367"/>
                  </a:moveTo>
                  <a:lnTo>
                    <a:pt x="129349" y="0"/>
                  </a:lnTo>
                  <a:lnTo>
                    <a:pt x="0" y="6"/>
                  </a:lnTo>
                  <a:lnTo>
                    <a:pt x="223" y="1070655"/>
                  </a:lnTo>
                  <a:lnTo>
                    <a:pt x="290768" y="1070655"/>
                  </a:lnTo>
                  <a:lnTo>
                    <a:pt x="290768" y="545788"/>
                  </a:lnTo>
                  <a:cubicBezTo>
                    <a:pt x="290768" y="383319"/>
                    <a:pt x="357390" y="266651"/>
                    <a:pt x="532222" y="266651"/>
                  </a:cubicBezTo>
                  <a:lnTo>
                    <a:pt x="650737" y="266651"/>
                  </a:lnTo>
                  <a:lnTo>
                    <a:pt x="650737" y="0"/>
                  </a:lnTo>
                  <a:lnTo>
                    <a:pt x="598844" y="0"/>
                  </a:lnTo>
                  <a:cubicBezTo>
                    <a:pt x="432320" y="0"/>
                    <a:pt x="346913" y="67524"/>
                    <a:pt x="292506" y="1633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8" name="Google Shape;1558;p174"/>
            <p:cNvSpPr/>
            <p:nvPr/>
          </p:nvSpPr>
          <p:spPr>
            <a:xfrm>
              <a:off x="-241217" y="4713636"/>
              <a:ext cx="1026917" cy="1084071"/>
            </a:xfrm>
            <a:custGeom>
              <a:rect b="b" l="l" r="r" t="t"/>
              <a:pathLst>
                <a:path extrusionOk="0" h="1084071" w="1026917">
                  <a:moveTo>
                    <a:pt x="736577" y="25"/>
                  </a:moveTo>
                  <a:lnTo>
                    <a:pt x="736577" y="536200"/>
                  </a:lnTo>
                  <a:cubicBezTo>
                    <a:pt x="736577" y="734116"/>
                    <a:pt x="653175" y="840356"/>
                    <a:pt x="497090" y="840356"/>
                  </a:cubicBezTo>
                  <a:cubicBezTo>
                    <a:pt x="350115" y="840356"/>
                    <a:pt x="291545" y="746603"/>
                    <a:pt x="291545" y="554969"/>
                  </a:cubicBezTo>
                  <a:lnTo>
                    <a:pt x="291545" y="6"/>
                  </a:lnTo>
                  <a:lnTo>
                    <a:pt x="0" y="0"/>
                  </a:lnTo>
                  <a:lnTo>
                    <a:pt x="0" y="594531"/>
                  </a:lnTo>
                  <a:cubicBezTo>
                    <a:pt x="0" y="973684"/>
                    <a:pt x="203998" y="1084071"/>
                    <a:pt x="419767" y="1084071"/>
                  </a:cubicBezTo>
                  <a:cubicBezTo>
                    <a:pt x="576590" y="1084071"/>
                    <a:pt x="674499" y="1024428"/>
                    <a:pt x="739295" y="939154"/>
                  </a:cubicBezTo>
                  <a:lnTo>
                    <a:pt x="870560" y="1070680"/>
                  </a:lnTo>
                  <a:lnTo>
                    <a:pt x="1026918" y="1070680"/>
                  </a:lnTo>
                  <a:lnTo>
                    <a:pt x="1026186" y="25"/>
                  </a:lnTo>
                  <a:lnTo>
                    <a:pt x="736577" y="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9" name="Google Shape;1559;p174"/>
            <p:cNvSpPr/>
            <p:nvPr/>
          </p:nvSpPr>
          <p:spPr>
            <a:xfrm>
              <a:off x="-1447995" y="4326965"/>
              <a:ext cx="1138596" cy="1457401"/>
            </a:xfrm>
            <a:custGeom>
              <a:rect b="b" l="l" r="r" t="t"/>
              <a:pathLst>
                <a:path extrusionOk="0" h="1457401" w="1138596">
                  <a:moveTo>
                    <a:pt x="817617" y="706358"/>
                  </a:moveTo>
                  <a:cubicBezTo>
                    <a:pt x="978317" y="670937"/>
                    <a:pt x="1086557" y="568717"/>
                    <a:pt x="1086557" y="385403"/>
                  </a:cubicBezTo>
                  <a:cubicBezTo>
                    <a:pt x="1086557" y="141662"/>
                    <a:pt x="890892" y="0"/>
                    <a:pt x="553693" y="0"/>
                  </a:cubicBezTo>
                  <a:lnTo>
                    <a:pt x="0" y="0"/>
                  </a:lnTo>
                  <a:lnTo>
                    <a:pt x="0" y="1457402"/>
                  </a:lnTo>
                  <a:lnTo>
                    <a:pt x="580753" y="1457351"/>
                  </a:lnTo>
                  <a:cubicBezTo>
                    <a:pt x="938761" y="1457351"/>
                    <a:pt x="1138596" y="1297851"/>
                    <a:pt x="1138596" y="1043706"/>
                  </a:cubicBezTo>
                  <a:cubicBezTo>
                    <a:pt x="1138596" y="835367"/>
                    <a:pt x="1003435" y="731351"/>
                    <a:pt x="817617" y="706358"/>
                  </a:cubicBezTo>
                  <a:close/>
                  <a:moveTo>
                    <a:pt x="306415" y="247761"/>
                  </a:moveTo>
                  <a:lnTo>
                    <a:pt x="567831" y="247761"/>
                  </a:lnTo>
                  <a:cubicBezTo>
                    <a:pt x="703132" y="247761"/>
                    <a:pt x="780143" y="314578"/>
                    <a:pt x="780143" y="422908"/>
                  </a:cubicBezTo>
                  <a:cubicBezTo>
                    <a:pt x="780143" y="531212"/>
                    <a:pt x="701044" y="599972"/>
                    <a:pt x="567831" y="599972"/>
                  </a:cubicBezTo>
                  <a:lnTo>
                    <a:pt x="306415" y="599972"/>
                  </a:lnTo>
                  <a:lnTo>
                    <a:pt x="306415" y="247761"/>
                  </a:lnTo>
                  <a:close/>
                  <a:moveTo>
                    <a:pt x="588665" y="1208404"/>
                  </a:moveTo>
                  <a:lnTo>
                    <a:pt x="306415" y="1208404"/>
                  </a:lnTo>
                  <a:lnTo>
                    <a:pt x="306415" y="841624"/>
                  </a:lnTo>
                  <a:lnTo>
                    <a:pt x="588665" y="841624"/>
                  </a:lnTo>
                  <a:cubicBezTo>
                    <a:pt x="736436" y="841624"/>
                    <a:pt x="823868" y="910384"/>
                    <a:pt x="823868" y="1026696"/>
                  </a:cubicBezTo>
                  <a:cubicBezTo>
                    <a:pt x="823868" y="1141613"/>
                    <a:pt x="738524" y="1208404"/>
                    <a:pt x="588665" y="1208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orient="horz" pos="1032">
          <p15:clr>
            <a:srgbClr val="F26B43"/>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 10">
  <p:cSld name="Media - 10">
    <p:spTree>
      <p:nvGrpSpPr>
        <p:cNvPr id="1560" name="Shape 1560"/>
        <p:cNvGrpSpPr/>
        <p:nvPr/>
      </p:nvGrpSpPr>
      <p:grpSpPr>
        <a:xfrm>
          <a:off x="0" y="0"/>
          <a:ext cx="0" cy="0"/>
          <a:chOff x="0" y="0"/>
          <a:chExt cx="0" cy="0"/>
        </a:xfrm>
      </p:grpSpPr>
      <p:sp>
        <p:nvSpPr>
          <p:cNvPr id="1561" name="Google Shape;1561;p175"/>
          <p:cNvSpPr txBox="1"/>
          <p:nvPr>
            <p:ph type="title"/>
          </p:nvPr>
        </p:nvSpPr>
        <p:spPr>
          <a:xfrm>
            <a:off x="273049" y="274637"/>
            <a:ext cx="11631613" cy="68262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2" name="Google Shape;1562;p17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3" name="Google Shape;1563;p175"/>
          <p:cNvSpPr/>
          <p:nvPr/>
        </p:nvSpPr>
        <p:spPr>
          <a:xfrm>
            <a:off x="274130"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64" name="Google Shape;1564;p175"/>
          <p:cNvSpPr/>
          <p:nvPr/>
        </p:nvSpPr>
        <p:spPr>
          <a:xfrm>
            <a:off x="2660048"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65" name="Google Shape;1565;p175"/>
          <p:cNvSpPr/>
          <p:nvPr/>
        </p:nvSpPr>
        <p:spPr>
          <a:xfrm>
            <a:off x="5045966"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66" name="Google Shape;1566;p175"/>
          <p:cNvSpPr/>
          <p:nvPr/>
        </p:nvSpPr>
        <p:spPr>
          <a:xfrm>
            <a:off x="7437939"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67" name="Google Shape;1567;p175"/>
          <p:cNvSpPr/>
          <p:nvPr/>
        </p:nvSpPr>
        <p:spPr>
          <a:xfrm>
            <a:off x="9817801"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68" name="Google Shape;1568;p175"/>
          <p:cNvSpPr/>
          <p:nvPr/>
        </p:nvSpPr>
        <p:spPr>
          <a:xfrm>
            <a:off x="274130"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69" name="Google Shape;1569;p175"/>
          <p:cNvSpPr/>
          <p:nvPr/>
        </p:nvSpPr>
        <p:spPr>
          <a:xfrm>
            <a:off x="2660048"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70" name="Google Shape;1570;p175"/>
          <p:cNvSpPr/>
          <p:nvPr/>
        </p:nvSpPr>
        <p:spPr>
          <a:xfrm>
            <a:off x="5045966"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71" name="Google Shape;1571;p175"/>
          <p:cNvSpPr/>
          <p:nvPr/>
        </p:nvSpPr>
        <p:spPr>
          <a:xfrm>
            <a:off x="7437939"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72" name="Google Shape;1572;p175"/>
          <p:cNvSpPr/>
          <p:nvPr/>
        </p:nvSpPr>
        <p:spPr>
          <a:xfrm>
            <a:off x="9817801"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73" name="Google Shape;1573;p175"/>
          <p:cNvSpPr txBox="1"/>
          <p:nvPr>
            <p:ph idx="1" type="body"/>
          </p:nvPr>
        </p:nvSpPr>
        <p:spPr>
          <a:xfrm>
            <a:off x="419100" y="24257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4" name="Google Shape;1574;p175"/>
          <p:cNvSpPr txBox="1"/>
          <p:nvPr>
            <p:ph idx="2" type="body"/>
          </p:nvPr>
        </p:nvSpPr>
        <p:spPr>
          <a:xfrm>
            <a:off x="2806700" y="24257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5" name="Google Shape;1575;p175"/>
          <p:cNvSpPr txBox="1"/>
          <p:nvPr>
            <p:ph idx="3" type="body"/>
          </p:nvPr>
        </p:nvSpPr>
        <p:spPr>
          <a:xfrm>
            <a:off x="5194300" y="24257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6" name="Google Shape;1576;p175"/>
          <p:cNvSpPr txBox="1"/>
          <p:nvPr>
            <p:ph idx="4" type="body"/>
          </p:nvPr>
        </p:nvSpPr>
        <p:spPr>
          <a:xfrm>
            <a:off x="7581900" y="24257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7" name="Google Shape;1577;p175"/>
          <p:cNvSpPr txBox="1"/>
          <p:nvPr>
            <p:ph idx="5" type="body"/>
          </p:nvPr>
        </p:nvSpPr>
        <p:spPr>
          <a:xfrm>
            <a:off x="9956800" y="24257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8" name="Google Shape;1578;p175"/>
          <p:cNvSpPr txBox="1"/>
          <p:nvPr>
            <p:ph idx="6" type="body"/>
          </p:nvPr>
        </p:nvSpPr>
        <p:spPr>
          <a:xfrm>
            <a:off x="419100" y="48006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9" name="Google Shape;1579;p175"/>
          <p:cNvSpPr txBox="1"/>
          <p:nvPr>
            <p:ph idx="7" type="body"/>
          </p:nvPr>
        </p:nvSpPr>
        <p:spPr>
          <a:xfrm>
            <a:off x="2806700" y="48006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0" name="Google Shape;1580;p175"/>
          <p:cNvSpPr txBox="1"/>
          <p:nvPr>
            <p:ph idx="8" type="body"/>
          </p:nvPr>
        </p:nvSpPr>
        <p:spPr>
          <a:xfrm>
            <a:off x="5194300" y="48006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1" name="Google Shape;1581;p175"/>
          <p:cNvSpPr txBox="1"/>
          <p:nvPr>
            <p:ph idx="9" type="body"/>
          </p:nvPr>
        </p:nvSpPr>
        <p:spPr>
          <a:xfrm>
            <a:off x="7581900" y="48006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2" name="Google Shape;1582;p175"/>
          <p:cNvSpPr txBox="1"/>
          <p:nvPr>
            <p:ph idx="13" type="body"/>
          </p:nvPr>
        </p:nvSpPr>
        <p:spPr>
          <a:xfrm>
            <a:off x="9956800" y="4800600"/>
            <a:ext cx="1790700" cy="1155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solidFill>
                  <a:schemeClr val="dk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3" name="Google Shape;1583;p175"/>
          <p:cNvSpPr/>
          <p:nvPr>
            <p:ph idx="14" type="pic"/>
          </p:nvPr>
        </p:nvSpPr>
        <p:spPr>
          <a:xfrm>
            <a:off x="419100" y="1809989"/>
            <a:ext cx="1790700" cy="559635"/>
          </a:xfrm>
          <a:prstGeom prst="rect">
            <a:avLst/>
          </a:prstGeom>
          <a:solidFill>
            <a:schemeClr val="lt1"/>
          </a:solidFill>
          <a:ln>
            <a:noFill/>
          </a:ln>
        </p:spPr>
      </p:sp>
      <p:sp>
        <p:nvSpPr>
          <p:cNvPr id="1584" name="Google Shape;1584;p175"/>
          <p:cNvSpPr/>
          <p:nvPr>
            <p:ph idx="15" type="pic"/>
          </p:nvPr>
        </p:nvSpPr>
        <p:spPr>
          <a:xfrm>
            <a:off x="2815083" y="1809988"/>
            <a:ext cx="1790700" cy="559635"/>
          </a:xfrm>
          <a:prstGeom prst="rect">
            <a:avLst/>
          </a:prstGeom>
          <a:solidFill>
            <a:schemeClr val="lt1"/>
          </a:solidFill>
          <a:ln>
            <a:noFill/>
          </a:ln>
        </p:spPr>
      </p:sp>
      <p:sp>
        <p:nvSpPr>
          <p:cNvPr id="1585" name="Google Shape;1585;p175"/>
          <p:cNvSpPr/>
          <p:nvPr>
            <p:ph idx="16" type="pic"/>
          </p:nvPr>
        </p:nvSpPr>
        <p:spPr>
          <a:xfrm>
            <a:off x="5200650" y="1809988"/>
            <a:ext cx="1790700" cy="559635"/>
          </a:xfrm>
          <a:prstGeom prst="rect">
            <a:avLst/>
          </a:prstGeom>
          <a:solidFill>
            <a:schemeClr val="lt1"/>
          </a:solidFill>
          <a:ln>
            <a:noFill/>
          </a:ln>
        </p:spPr>
      </p:sp>
      <p:sp>
        <p:nvSpPr>
          <p:cNvPr id="1586" name="Google Shape;1586;p175"/>
          <p:cNvSpPr/>
          <p:nvPr>
            <p:ph idx="17" type="pic"/>
          </p:nvPr>
        </p:nvSpPr>
        <p:spPr>
          <a:xfrm>
            <a:off x="7592974" y="1809987"/>
            <a:ext cx="1790700" cy="559635"/>
          </a:xfrm>
          <a:prstGeom prst="rect">
            <a:avLst/>
          </a:prstGeom>
          <a:solidFill>
            <a:schemeClr val="lt1"/>
          </a:solidFill>
          <a:ln>
            <a:noFill/>
          </a:ln>
        </p:spPr>
      </p:sp>
      <p:sp>
        <p:nvSpPr>
          <p:cNvPr id="1587" name="Google Shape;1587;p175"/>
          <p:cNvSpPr/>
          <p:nvPr>
            <p:ph idx="18" type="pic"/>
          </p:nvPr>
        </p:nvSpPr>
        <p:spPr>
          <a:xfrm>
            <a:off x="9972836" y="1809986"/>
            <a:ext cx="1790700" cy="559635"/>
          </a:xfrm>
          <a:prstGeom prst="rect">
            <a:avLst/>
          </a:prstGeom>
          <a:solidFill>
            <a:schemeClr val="lt1"/>
          </a:solidFill>
          <a:ln>
            <a:noFill/>
          </a:ln>
        </p:spPr>
      </p:sp>
      <p:sp>
        <p:nvSpPr>
          <p:cNvPr id="1588" name="Google Shape;1588;p175"/>
          <p:cNvSpPr/>
          <p:nvPr>
            <p:ph idx="19" type="pic"/>
          </p:nvPr>
        </p:nvSpPr>
        <p:spPr>
          <a:xfrm>
            <a:off x="419100" y="4164644"/>
            <a:ext cx="1790700" cy="559635"/>
          </a:xfrm>
          <a:prstGeom prst="rect">
            <a:avLst/>
          </a:prstGeom>
          <a:solidFill>
            <a:schemeClr val="lt1"/>
          </a:solidFill>
          <a:ln>
            <a:noFill/>
          </a:ln>
        </p:spPr>
      </p:sp>
      <p:sp>
        <p:nvSpPr>
          <p:cNvPr id="1589" name="Google Shape;1589;p175"/>
          <p:cNvSpPr/>
          <p:nvPr>
            <p:ph idx="20" type="pic"/>
          </p:nvPr>
        </p:nvSpPr>
        <p:spPr>
          <a:xfrm>
            <a:off x="2815083" y="4164643"/>
            <a:ext cx="1790700" cy="559635"/>
          </a:xfrm>
          <a:prstGeom prst="rect">
            <a:avLst/>
          </a:prstGeom>
          <a:solidFill>
            <a:schemeClr val="lt1"/>
          </a:solidFill>
          <a:ln>
            <a:noFill/>
          </a:ln>
        </p:spPr>
      </p:sp>
      <p:sp>
        <p:nvSpPr>
          <p:cNvPr id="1590" name="Google Shape;1590;p175"/>
          <p:cNvSpPr/>
          <p:nvPr>
            <p:ph idx="21" type="pic"/>
          </p:nvPr>
        </p:nvSpPr>
        <p:spPr>
          <a:xfrm>
            <a:off x="5200650" y="4164643"/>
            <a:ext cx="1790700" cy="559635"/>
          </a:xfrm>
          <a:prstGeom prst="rect">
            <a:avLst/>
          </a:prstGeom>
          <a:solidFill>
            <a:schemeClr val="lt1"/>
          </a:solidFill>
          <a:ln>
            <a:noFill/>
          </a:ln>
        </p:spPr>
      </p:sp>
      <p:sp>
        <p:nvSpPr>
          <p:cNvPr id="1591" name="Google Shape;1591;p175"/>
          <p:cNvSpPr/>
          <p:nvPr>
            <p:ph idx="22" type="pic"/>
          </p:nvPr>
        </p:nvSpPr>
        <p:spPr>
          <a:xfrm>
            <a:off x="7592974" y="4164642"/>
            <a:ext cx="1790700" cy="559635"/>
          </a:xfrm>
          <a:prstGeom prst="rect">
            <a:avLst/>
          </a:prstGeom>
          <a:solidFill>
            <a:schemeClr val="lt1"/>
          </a:solidFill>
          <a:ln>
            <a:noFill/>
          </a:ln>
        </p:spPr>
      </p:sp>
      <p:sp>
        <p:nvSpPr>
          <p:cNvPr id="1592" name="Google Shape;1592;p175"/>
          <p:cNvSpPr/>
          <p:nvPr>
            <p:ph idx="23" type="pic"/>
          </p:nvPr>
        </p:nvSpPr>
        <p:spPr>
          <a:xfrm>
            <a:off x="9972836" y="4164641"/>
            <a:ext cx="1790700" cy="559635"/>
          </a:xfrm>
          <a:prstGeom prst="rect">
            <a:avLst/>
          </a:prstGeom>
          <a:solidFill>
            <a:schemeClr val="lt1"/>
          </a:solidFill>
          <a:ln>
            <a:noFill/>
          </a:ln>
        </p:spPr>
      </p:sp>
    </p:spTree>
  </p:cSld>
  <p:clrMapOvr>
    <a:masterClrMapping/>
  </p:clrMapOvr>
  <p:extLst>
    <p:ext uri="{DCECCB84-F9BA-43D5-87BE-67443E8EF086}">
      <p15:sldGuideLst>
        <p15:guide id="1" orient="horz" pos="600">
          <p15:clr>
            <a:srgbClr val="F26B43"/>
          </p15:clr>
        </p15:guide>
        <p15:guide id="2" orient="horz" pos="1032">
          <p15:clr>
            <a:srgbClr val="F26B43"/>
          </p15:clr>
        </p15:guide>
        <p15:guide id="3" orient="horz" pos="2364">
          <p15:clr>
            <a:srgbClr val="F26B43"/>
          </p15:clr>
        </p15:guide>
        <p15:guide id="4" orient="horz" pos="2530">
          <p15:clr>
            <a:srgbClr val="F26B43"/>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B - Grid">
  <p:cSld name="Case Study B - Grid">
    <p:spTree>
      <p:nvGrpSpPr>
        <p:cNvPr id="1593" name="Shape 1593"/>
        <p:cNvGrpSpPr/>
        <p:nvPr/>
      </p:nvGrpSpPr>
      <p:grpSpPr>
        <a:xfrm>
          <a:off x="0" y="0"/>
          <a:ext cx="0" cy="0"/>
          <a:chOff x="0" y="0"/>
          <a:chExt cx="0" cy="0"/>
        </a:xfrm>
      </p:grpSpPr>
      <p:sp>
        <p:nvSpPr>
          <p:cNvPr id="1594" name="Google Shape;1594;p176"/>
          <p:cNvSpPr txBox="1"/>
          <p:nvPr>
            <p:ph type="title"/>
          </p:nvPr>
        </p:nvSpPr>
        <p:spPr>
          <a:xfrm>
            <a:off x="273049" y="26987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5" name="Google Shape;1595;p17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6" name="Google Shape;1596;p176"/>
          <p:cNvSpPr/>
          <p:nvPr/>
        </p:nvSpPr>
        <p:spPr>
          <a:xfrm>
            <a:off x="274130"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97" name="Google Shape;1597;p176"/>
          <p:cNvSpPr/>
          <p:nvPr/>
        </p:nvSpPr>
        <p:spPr>
          <a:xfrm>
            <a:off x="2660048"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98" name="Google Shape;1598;p176"/>
          <p:cNvSpPr/>
          <p:nvPr/>
        </p:nvSpPr>
        <p:spPr>
          <a:xfrm>
            <a:off x="5045966"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599" name="Google Shape;1599;p176"/>
          <p:cNvSpPr/>
          <p:nvPr/>
        </p:nvSpPr>
        <p:spPr>
          <a:xfrm>
            <a:off x="7437939"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00" name="Google Shape;1600;p176"/>
          <p:cNvSpPr/>
          <p:nvPr/>
        </p:nvSpPr>
        <p:spPr>
          <a:xfrm>
            <a:off x="9817801" y="1645285"/>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01" name="Google Shape;1601;p176"/>
          <p:cNvSpPr/>
          <p:nvPr/>
        </p:nvSpPr>
        <p:spPr>
          <a:xfrm>
            <a:off x="274130"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02" name="Google Shape;1602;p176"/>
          <p:cNvSpPr/>
          <p:nvPr/>
        </p:nvSpPr>
        <p:spPr>
          <a:xfrm>
            <a:off x="2660048"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03" name="Google Shape;1603;p176"/>
          <p:cNvSpPr/>
          <p:nvPr/>
        </p:nvSpPr>
        <p:spPr>
          <a:xfrm>
            <a:off x="5045966"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04" name="Google Shape;1604;p176"/>
          <p:cNvSpPr/>
          <p:nvPr/>
        </p:nvSpPr>
        <p:spPr>
          <a:xfrm>
            <a:off x="7437939"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05" name="Google Shape;1605;p176"/>
          <p:cNvSpPr/>
          <p:nvPr/>
        </p:nvSpPr>
        <p:spPr>
          <a:xfrm>
            <a:off x="9817801" y="4025147"/>
            <a:ext cx="2100770" cy="2107565"/>
          </a:xfrm>
          <a:custGeom>
            <a:rect b="b" l="l" r="r" t="t"/>
            <a:pathLst>
              <a:path extrusionOk="0" h="1965960" w="2100770">
                <a:moveTo>
                  <a:pt x="0" y="0"/>
                </a:moveTo>
                <a:lnTo>
                  <a:pt x="2100770" y="0"/>
                </a:lnTo>
                <a:lnTo>
                  <a:pt x="2100770" y="1965960"/>
                </a:lnTo>
                <a:lnTo>
                  <a:pt x="0" y="196596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06" name="Google Shape;1606;p176"/>
          <p:cNvSpPr/>
          <p:nvPr>
            <p:ph idx="2" type="pic"/>
          </p:nvPr>
        </p:nvSpPr>
        <p:spPr>
          <a:xfrm>
            <a:off x="432605" y="2210476"/>
            <a:ext cx="1783820" cy="977183"/>
          </a:xfrm>
          <a:prstGeom prst="rect">
            <a:avLst/>
          </a:prstGeom>
          <a:noFill/>
          <a:ln>
            <a:noFill/>
          </a:ln>
        </p:spPr>
      </p:sp>
      <p:sp>
        <p:nvSpPr>
          <p:cNvPr id="1607" name="Google Shape;1607;p176"/>
          <p:cNvSpPr/>
          <p:nvPr>
            <p:ph idx="3" type="pic"/>
          </p:nvPr>
        </p:nvSpPr>
        <p:spPr>
          <a:xfrm>
            <a:off x="2818523" y="2210476"/>
            <a:ext cx="1783820" cy="977183"/>
          </a:xfrm>
          <a:prstGeom prst="rect">
            <a:avLst/>
          </a:prstGeom>
          <a:noFill/>
          <a:ln>
            <a:noFill/>
          </a:ln>
        </p:spPr>
      </p:sp>
      <p:sp>
        <p:nvSpPr>
          <p:cNvPr id="1608" name="Google Shape;1608;p176"/>
          <p:cNvSpPr/>
          <p:nvPr>
            <p:ph idx="4" type="pic"/>
          </p:nvPr>
        </p:nvSpPr>
        <p:spPr>
          <a:xfrm>
            <a:off x="5204441" y="2210476"/>
            <a:ext cx="1783820" cy="977183"/>
          </a:xfrm>
          <a:prstGeom prst="rect">
            <a:avLst/>
          </a:prstGeom>
          <a:noFill/>
          <a:ln>
            <a:noFill/>
          </a:ln>
        </p:spPr>
      </p:sp>
      <p:sp>
        <p:nvSpPr>
          <p:cNvPr id="1609" name="Google Shape;1609;p176"/>
          <p:cNvSpPr/>
          <p:nvPr>
            <p:ph idx="5" type="pic"/>
          </p:nvPr>
        </p:nvSpPr>
        <p:spPr>
          <a:xfrm>
            <a:off x="7596414" y="2210476"/>
            <a:ext cx="1783820" cy="977183"/>
          </a:xfrm>
          <a:prstGeom prst="rect">
            <a:avLst/>
          </a:prstGeom>
          <a:noFill/>
          <a:ln>
            <a:noFill/>
          </a:ln>
        </p:spPr>
      </p:sp>
      <p:sp>
        <p:nvSpPr>
          <p:cNvPr id="1610" name="Google Shape;1610;p176"/>
          <p:cNvSpPr/>
          <p:nvPr>
            <p:ph idx="6" type="pic"/>
          </p:nvPr>
        </p:nvSpPr>
        <p:spPr>
          <a:xfrm>
            <a:off x="9976276" y="2210476"/>
            <a:ext cx="1783820" cy="977183"/>
          </a:xfrm>
          <a:prstGeom prst="rect">
            <a:avLst/>
          </a:prstGeom>
          <a:noFill/>
          <a:ln>
            <a:noFill/>
          </a:ln>
        </p:spPr>
      </p:sp>
      <p:sp>
        <p:nvSpPr>
          <p:cNvPr id="1611" name="Google Shape;1611;p176"/>
          <p:cNvSpPr/>
          <p:nvPr>
            <p:ph idx="7" type="pic"/>
          </p:nvPr>
        </p:nvSpPr>
        <p:spPr>
          <a:xfrm>
            <a:off x="432605" y="4590338"/>
            <a:ext cx="1783820" cy="977183"/>
          </a:xfrm>
          <a:prstGeom prst="rect">
            <a:avLst/>
          </a:prstGeom>
          <a:noFill/>
          <a:ln>
            <a:noFill/>
          </a:ln>
        </p:spPr>
      </p:sp>
      <p:sp>
        <p:nvSpPr>
          <p:cNvPr id="1612" name="Google Shape;1612;p176"/>
          <p:cNvSpPr/>
          <p:nvPr>
            <p:ph idx="8" type="pic"/>
          </p:nvPr>
        </p:nvSpPr>
        <p:spPr>
          <a:xfrm>
            <a:off x="2818523" y="4590338"/>
            <a:ext cx="1783820" cy="977183"/>
          </a:xfrm>
          <a:prstGeom prst="rect">
            <a:avLst/>
          </a:prstGeom>
          <a:noFill/>
          <a:ln>
            <a:noFill/>
          </a:ln>
        </p:spPr>
      </p:sp>
      <p:sp>
        <p:nvSpPr>
          <p:cNvPr id="1613" name="Google Shape;1613;p176"/>
          <p:cNvSpPr/>
          <p:nvPr>
            <p:ph idx="9" type="pic"/>
          </p:nvPr>
        </p:nvSpPr>
        <p:spPr>
          <a:xfrm>
            <a:off x="5204441" y="4590338"/>
            <a:ext cx="1783820" cy="977183"/>
          </a:xfrm>
          <a:prstGeom prst="rect">
            <a:avLst/>
          </a:prstGeom>
          <a:noFill/>
          <a:ln>
            <a:noFill/>
          </a:ln>
        </p:spPr>
      </p:sp>
      <p:sp>
        <p:nvSpPr>
          <p:cNvPr id="1614" name="Google Shape;1614;p176"/>
          <p:cNvSpPr/>
          <p:nvPr>
            <p:ph idx="13" type="pic"/>
          </p:nvPr>
        </p:nvSpPr>
        <p:spPr>
          <a:xfrm>
            <a:off x="7596414" y="4590338"/>
            <a:ext cx="1783820" cy="977183"/>
          </a:xfrm>
          <a:prstGeom prst="rect">
            <a:avLst/>
          </a:prstGeom>
          <a:noFill/>
          <a:ln>
            <a:noFill/>
          </a:ln>
        </p:spPr>
      </p:sp>
      <p:sp>
        <p:nvSpPr>
          <p:cNvPr id="1615" name="Google Shape;1615;p176"/>
          <p:cNvSpPr/>
          <p:nvPr>
            <p:ph idx="14" type="pic"/>
          </p:nvPr>
        </p:nvSpPr>
        <p:spPr>
          <a:xfrm>
            <a:off x="9976276" y="4590338"/>
            <a:ext cx="1783820" cy="977183"/>
          </a:xfrm>
          <a:prstGeom prst="rect">
            <a:avLst/>
          </a:prstGeom>
          <a:noFill/>
          <a:ln>
            <a:noFill/>
          </a:ln>
        </p:spPr>
      </p:sp>
    </p:spTree>
  </p:cSld>
  <p:clrMapOvr>
    <a:masterClrMapping/>
  </p:clrMapOvr>
  <p:extLst>
    <p:ext uri="{DCECCB84-F9BA-43D5-87BE-67443E8EF086}">
      <p15:sldGuideLst>
        <p15:guide id="1" orient="horz" pos="600">
          <p15:clr>
            <a:srgbClr val="F26B43"/>
          </p15:clr>
        </p15:guide>
        <p15:guide id="2" orient="horz" pos="1032">
          <p15:clr>
            <a:srgbClr val="F26B43"/>
          </p15:clr>
        </p15:guide>
        <p15:guide id="3" orient="horz" pos="2364">
          <p15:clr>
            <a:srgbClr val="F26B43"/>
          </p15:clr>
        </p15:guide>
        <p15:guide id="4" orient="horz" pos="2530">
          <p15:clr>
            <a:srgbClr val="F26B43"/>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Grid - 5x6">
  <p:cSld name="Logo Grid - 5x6">
    <p:spTree>
      <p:nvGrpSpPr>
        <p:cNvPr id="1616" name="Shape 1616"/>
        <p:cNvGrpSpPr/>
        <p:nvPr/>
      </p:nvGrpSpPr>
      <p:grpSpPr>
        <a:xfrm>
          <a:off x="0" y="0"/>
          <a:ext cx="0" cy="0"/>
          <a:chOff x="0" y="0"/>
          <a:chExt cx="0" cy="0"/>
        </a:xfrm>
      </p:grpSpPr>
      <p:sp>
        <p:nvSpPr>
          <p:cNvPr id="1617" name="Google Shape;1617;p17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8" name="Google Shape;1618;p177"/>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619" name="Google Shape;1619;p177"/>
          <p:cNvGrpSpPr/>
          <p:nvPr/>
        </p:nvGrpSpPr>
        <p:grpSpPr>
          <a:xfrm>
            <a:off x="273050" y="1638300"/>
            <a:ext cx="11642724" cy="4489450"/>
            <a:chOff x="273050" y="1638300"/>
            <a:chExt cx="11642724" cy="4489450"/>
          </a:xfrm>
        </p:grpSpPr>
        <p:cxnSp>
          <p:nvCxnSpPr>
            <p:cNvPr id="1620" name="Google Shape;1620;p177"/>
            <p:cNvCxnSpPr/>
            <p:nvPr/>
          </p:nvCxnSpPr>
          <p:spPr>
            <a:xfrm>
              <a:off x="2213504" y="1638300"/>
              <a:ext cx="0" cy="4489450"/>
            </a:xfrm>
            <a:prstGeom prst="straightConnector1">
              <a:avLst/>
            </a:prstGeom>
            <a:noFill/>
            <a:ln cap="flat" cmpd="sng" w="12700">
              <a:solidFill>
                <a:schemeClr val="accent6"/>
              </a:solidFill>
              <a:prstDash val="solid"/>
              <a:miter lim="800000"/>
              <a:headEnd len="sm" w="sm" type="none"/>
              <a:tailEnd len="sm" w="sm" type="none"/>
            </a:ln>
          </p:spPr>
        </p:cxnSp>
        <p:cxnSp>
          <p:nvCxnSpPr>
            <p:cNvPr id="1621" name="Google Shape;1621;p177"/>
            <p:cNvCxnSpPr/>
            <p:nvPr/>
          </p:nvCxnSpPr>
          <p:spPr>
            <a:xfrm>
              <a:off x="4153958" y="1638300"/>
              <a:ext cx="0" cy="4489450"/>
            </a:xfrm>
            <a:prstGeom prst="straightConnector1">
              <a:avLst/>
            </a:prstGeom>
            <a:noFill/>
            <a:ln cap="flat" cmpd="sng" w="12700">
              <a:solidFill>
                <a:schemeClr val="accent6"/>
              </a:solidFill>
              <a:prstDash val="solid"/>
              <a:miter lim="800000"/>
              <a:headEnd len="sm" w="sm" type="none"/>
              <a:tailEnd len="sm" w="sm" type="none"/>
            </a:ln>
          </p:spPr>
        </p:cxnSp>
        <p:cxnSp>
          <p:nvCxnSpPr>
            <p:cNvPr id="1622" name="Google Shape;1622;p177"/>
            <p:cNvCxnSpPr/>
            <p:nvPr/>
          </p:nvCxnSpPr>
          <p:spPr>
            <a:xfrm>
              <a:off x="8034866" y="1638300"/>
              <a:ext cx="0" cy="4489450"/>
            </a:xfrm>
            <a:prstGeom prst="straightConnector1">
              <a:avLst/>
            </a:prstGeom>
            <a:noFill/>
            <a:ln cap="flat" cmpd="sng" w="12700">
              <a:solidFill>
                <a:schemeClr val="accent6"/>
              </a:solidFill>
              <a:prstDash val="solid"/>
              <a:miter lim="800000"/>
              <a:headEnd len="sm" w="sm" type="none"/>
              <a:tailEnd len="sm" w="sm" type="none"/>
            </a:ln>
          </p:spPr>
        </p:cxnSp>
        <p:cxnSp>
          <p:nvCxnSpPr>
            <p:cNvPr id="1623" name="Google Shape;1623;p177"/>
            <p:cNvCxnSpPr/>
            <p:nvPr/>
          </p:nvCxnSpPr>
          <p:spPr>
            <a:xfrm>
              <a:off x="9975320" y="1638300"/>
              <a:ext cx="0" cy="4489450"/>
            </a:xfrm>
            <a:prstGeom prst="straightConnector1">
              <a:avLst/>
            </a:prstGeom>
            <a:noFill/>
            <a:ln cap="flat" cmpd="sng" w="12700">
              <a:solidFill>
                <a:schemeClr val="accent6"/>
              </a:solidFill>
              <a:prstDash val="solid"/>
              <a:miter lim="800000"/>
              <a:headEnd len="sm" w="sm" type="none"/>
              <a:tailEnd len="sm" w="sm" type="none"/>
            </a:ln>
          </p:spPr>
        </p:cxnSp>
        <p:cxnSp>
          <p:nvCxnSpPr>
            <p:cNvPr id="1624" name="Google Shape;1624;p177"/>
            <p:cNvCxnSpPr/>
            <p:nvPr/>
          </p:nvCxnSpPr>
          <p:spPr>
            <a:xfrm rot="10800000">
              <a:off x="273050" y="2534318"/>
              <a:ext cx="11642724" cy="0"/>
            </a:xfrm>
            <a:prstGeom prst="straightConnector1">
              <a:avLst/>
            </a:prstGeom>
            <a:noFill/>
            <a:ln cap="flat" cmpd="sng" w="12700">
              <a:solidFill>
                <a:schemeClr val="accent6"/>
              </a:solidFill>
              <a:prstDash val="solid"/>
              <a:miter lim="800000"/>
              <a:headEnd len="sm" w="sm" type="none"/>
              <a:tailEnd len="sm" w="sm" type="none"/>
            </a:ln>
          </p:spPr>
        </p:cxnSp>
        <p:cxnSp>
          <p:nvCxnSpPr>
            <p:cNvPr id="1625" name="Google Shape;1625;p177"/>
            <p:cNvCxnSpPr/>
            <p:nvPr/>
          </p:nvCxnSpPr>
          <p:spPr>
            <a:xfrm rot="10800000">
              <a:off x="273050" y="3432676"/>
              <a:ext cx="11642724" cy="0"/>
            </a:xfrm>
            <a:prstGeom prst="straightConnector1">
              <a:avLst/>
            </a:prstGeom>
            <a:noFill/>
            <a:ln cap="flat" cmpd="sng" w="12700">
              <a:solidFill>
                <a:schemeClr val="accent6"/>
              </a:solidFill>
              <a:prstDash val="solid"/>
              <a:miter lim="800000"/>
              <a:headEnd len="sm" w="sm" type="none"/>
              <a:tailEnd len="sm" w="sm" type="none"/>
            </a:ln>
          </p:spPr>
        </p:cxnSp>
        <p:cxnSp>
          <p:nvCxnSpPr>
            <p:cNvPr id="1626" name="Google Shape;1626;p177"/>
            <p:cNvCxnSpPr/>
            <p:nvPr/>
          </p:nvCxnSpPr>
          <p:spPr>
            <a:xfrm rot="10800000">
              <a:off x="273050" y="5229392"/>
              <a:ext cx="11642724" cy="0"/>
            </a:xfrm>
            <a:prstGeom prst="straightConnector1">
              <a:avLst/>
            </a:prstGeom>
            <a:noFill/>
            <a:ln cap="flat" cmpd="sng" w="12700">
              <a:solidFill>
                <a:schemeClr val="accent6"/>
              </a:solidFill>
              <a:prstDash val="solid"/>
              <a:miter lim="800000"/>
              <a:headEnd len="sm" w="sm" type="none"/>
              <a:tailEnd len="sm" w="sm" type="none"/>
            </a:ln>
          </p:spPr>
        </p:cxnSp>
        <p:cxnSp>
          <p:nvCxnSpPr>
            <p:cNvPr id="1627" name="Google Shape;1627;p177"/>
            <p:cNvCxnSpPr/>
            <p:nvPr/>
          </p:nvCxnSpPr>
          <p:spPr>
            <a:xfrm rot="10800000">
              <a:off x="273050" y="4331034"/>
              <a:ext cx="11642724" cy="0"/>
            </a:xfrm>
            <a:prstGeom prst="straightConnector1">
              <a:avLst/>
            </a:prstGeom>
            <a:noFill/>
            <a:ln cap="flat" cmpd="sng" w="12700">
              <a:solidFill>
                <a:schemeClr val="accent6"/>
              </a:solidFill>
              <a:prstDash val="solid"/>
              <a:miter lim="800000"/>
              <a:headEnd len="sm" w="sm" type="none"/>
              <a:tailEnd len="sm" w="sm" type="none"/>
            </a:ln>
          </p:spPr>
        </p:cxnSp>
        <p:cxnSp>
          <p:nvCxnSpPr>
            <p:cNvPr id="1628" name="Google Shape;1628;p177"/>
            <p:cNvCxnSpPr/>
            <p:nvPr/>
          </p:nvCxnSpPr>
          <p:spPr>
            <a:xfrm>
              <a:off x="6094412" y="1638300"/>
              <a:ext cx="0" cy="4489450"/>
            </a:xfrm>
            <a:prstGeom prst="straightConnector1">
              <a:avLst/>
            </a:prstGeom>
            <a:noFill/>
            <a:ln cap="flat" cmpd="sng" w="12700">
              <a:solidFill>
                <a:schemeClr val="accent6"/>
              </a:solidFill>
              <a:prstDash val="solid"/>
              <a:miter lim="800000"/>
              <a:headEnd len="sm" w="sm" type="none"/>
              <a:tailEnd len="sm" w="sm" type="none"/>
            </a:ln>
          </p:spPr>
        </p:cxnSp>
      </p:grpSp>
      <p:sp>
        <p:nvSpPr>
          <p:cNvPr id="1629" name="Google Shape;1629;p177"/>
          <p:cNvSpPr/>
          <p:nvPr>
            <p:ph idx="2" type="pic"/>
          </p:nvPr>
        </p:nvSpPr>
        <p:spPr>
          <a:xfrm>
            <a:off x="352273" y="1723872"/>
            <a:ext cx="1783820" cy="734503"/>
          </a:xfrm>
          <a:prstGeom prst="rect">
            <a:avLst/>
          </a:prstGeom>
          <a:noFill/>
          <a:ln>
            <a:noFill/>
          </a:ln>
        </p:spPr>
      </p:sp>
      <p:sp>
        <p:nvSpPr>
          <p:cNvPr id="1630" name="Google Shape;1630;p177"/>
          <p:cNvSpPr/>
          <p:nvPr>
            <p:ph idx="3" type="pic"/>
          </p:nvPr>
        </p:nvSpPr>
        <p:spPr>
          <a:xfrm>
            <a:off x="2293499" y="1723872"/>
            <a:ext cx="1783820" cy="734503"/>
          </a:xfrm>
          <a:prstGeom prst="rect">
            <a:avLst/>
          </a:prstGeom>
          <a:noFill/>
          <a:ln>
            <a:noFill/>
          </a:ln>
        </p:spPr>
      </p:sp>
      <p:sp>
        <p:nvSpPr>
          <p:cNvPr id="1631" name="Google Shape;1631;p177"/>
          <p:cNvSpPr/>
          <p:nvPr>
            <p:ph idx="4" type="pic"/>
          </p:nvPr>
        </p:nvSpPr>
        <p:spPr>
          <a:xfrm>
            <a:off x="4234725" y="1723872"/>
            <a:ext cx="1783820" cy="734503"/>
          </a:xfrm>
          <a:prstGeom prst="rect">
            <a:avLst/>
          </a:prstGeom>
          <a:noFill/>
          <a:ln>
            <a:noFill/>
          </a:ln>
        </p:spPr>
      </p:sp>
      <p:sp>
        <p:nvSpPr>
          <p:cNvPr id="1632" name="Google Shape;1632;p177"/>
          <p:cNvSpPr/>
          <p:nvPr>
            <p:ph idx="5" type="pic"/>
          </p:nvPr>
        </p:nvSpPr>
        <p:spPr>
          <a:xfrm>
            <a:off x="6175951" y="1723872"/>
            <a:ext cx="1783820" cy="734503"/>
          </a:xfrm>
          <a:prstGeom prst="rect">
            <a:avLst/>
          </a:prstGeom>
          <a:noFill/>
          <a:ln>
            <a:noFill/>
          </a:ln>
        </p:spPr>
      </p:sp>
      <p:sp>
        <p:nvSpPr>
          <p:cNvPr id="1633" name="Google Shape;1633;p177"/>
          <p:cNvSpPr/>
          <p:nvPr>
            <p:ph idx="6" type="pic"/>
          </p:nvPr>
        </p:nvSpPr>
        <p:spPr>
          <a:xfrm>
            <a:off x="8117177" y="1723872"/>
            <a:ext cx="1783820" cy="734503"/>
          </a:xfrm>
          <a:prstGeom prst="rect">
            <a:avLst/>
          </a:prstGeom>
          <a:noFill/>
          <a:ln>
            <a:noFill/>
          </a:ln>
        </p:spPr>
      </p:sp>
      <p:sp>
        <p:nvSpPr>
          <p:cNvPr id="1634" name="Google Shape;1634;p177"/>
          <p:cNvSpPr/>
          <p:nvPr>
            <p:ph idx="7" type="pic"/>
          </p:nvPr>
        </p:nvSpPr>
        <p:spPr>
          <a:xfrm>
            <a:off x="10058404" y="1723872"/>
            <a:ext cx="1783820" cy="734503"/>
          </a:xfrm>
          <a:prstGeom prst="rect">
            <a:avLst/>
          </a:prstGeom>
          <a:noFill/>
          <a:ln>
            <a:noFill/>
          </a:ln>
        </p:spPr>
      </p:sp>
      <p:sp>
        <p:nvSpPr>
          <p:cNvPr id="1635" name="Google Shape;1635;p177"/>
          <p:cNvSpPr/>
          <p:nvPr>
            <p:ph idx="8" type="pic"/>
          </p:nvPr>
        </p:nvSpPr>
        <p:spPr>
          <a:xfrm>
            <a:off x="352273" y="2622230"/>
            <a:ext cx="1783820" cy="734503"/>
          </a:xfrm>
          <a:prstGeom prst="rect">
            <a:avLst/>
          </a:prstGeom>
          <a:noFill/>
          <a:ln>
            <a:noFill/>
          </a:ln>
        </p:spPr>
      </p:sp>
      <p:sp>
        <p:nvSpPr>
          <p:cNvPr id="1636" name="Google Shape;1636;p177"/>
          <p:cNvSpPr/>
          <p:nvPr>
            <p:ph idx="9" type="pic"/>
          </p:nvPr>
        </p:nvSpPr>
        <p:spPr>
          <a:xfrm>
            <a:off x="2293499" y="2622230"/>
            <a:ext cx="1783820" cy="734503"/>
          </a:xfrm>
          <a:prstGeom prst="rect">
            <a:avLst/>
          </a:prstGeom>
          <a:noFill/>
          <a:ln>
            <a:noFill/>
          </a:ln>
        </p:spPr>
      </p:sp>
      <p:sp>
        <p:nvSpPr>
          <p:cNvPr id="1637" name="Google Shape;1637;p177"/>
          <p:cNvSpPr/>
          <p:nvPr>
            <p:ph idx="13" type="pic"/>
          </p:nvPr>
        </p:nvSpPr>
        <p:spPr>
          <a:xfrm>
            <a:off x="4234725" y="2622230"/>
            <a:ext cx="1783820" cy="734503"/>
          </a:xfrm>
          <a:prstGeom prst="rect">
            <a:avLst/>
          </a:prstGeom>
          <a:noFill/>
          <a:ln>
            <a:noFill/>
          </a:ln>
        </p:spPr>
      </p:sp>
      <p:sp>
        <p:nvSpPr>
          <p:cNvPr id="1638" name="Google Shape;1638;p177"/>
          <p:cNvSpPr/>
          <p:nvPr>
            <p:ph idx="14" type="pic"/>
          </p:nvPr>
        </p:nvSpPr>
        <p:spPr>
          <a:xfrm>
            <a:off x="6175951" y="2622230"/>
            <a:ext cx="1783820" cy="734503"/>
          </a:xfrm>
          <a:prstGeom prst="rect">
            <a:avLst/>
          </a:prstGeom>
          <a:noFill/>
          <a:ln>
            <a:noFill/>
          </a:ln>
        </p:spPr>
      </p:sp>
      <p:sp>
        <p:nvSpPr>
          <p:cNvPr id="1639" name="Google Shape;1639;p177"/>
          <p:cNvSpPr/>
          <p:nvPr>
            <p:ph idx="15" type="pic"/>
          </p:nvPr>
        </p:nvSpPr>
        <p:spPr>
          <a:xfrm>
            <a:off x="8117177" y="2622230"/>
            <a:ext cx="1783820" cy="734503"/>
          </a:xfrm>
          <a:prstGeom prst="rect">
            <a:avLst/>
          </a:prstGeom>
          <a:noFill/>
          <a:ln>
            <a:noFill/>
          </a:ln>
        </p:spPr>
      </p:sp>
      <p:sp>
        <p:nvSpPr>
          <p:cNvPr id="1640" name="Google Shape;1640;p177"/>
          <p:cNvSpPr/>
          <p:nvPr>
            <p:ph idx="16" type="pic"/>
          </p:nvPr>
        </p:nvSpPr>
        <p:spPr>
          <a:xfrm>
            <a:off x="10058404" y="2622230"/>
            <a:ext cx="1783820" cy="734503"/>
          </a:xfrm>
          <a:prstGeom prst="rect">
            <a:avLst/>
          </a:prstGeom>
          <a:noFill/>
          <a:ln>
            <a:noFill/>
          </a:ln>
        </p:spPr>
      </p:sp>
      <p:sp>
        <p:nvSpPr>
          <p:cNvPr id="1641" name="Google Shape;1641;p177"/>
          <p:cNvSpPr/>
          <p:nvPr>
            <p:ph idx="17" type="pic"/>
          </p:nvPr>
        </p:nvSpPr>
        <p:spPr>
          <a:xfrm>
            <a:off x="352273" y="3514706"/>
            <a:ext cx="1783820" cy="734503"/>
          </a:xfrm>
          <a:prstGeom prst="rect">
            <a:avLst/>
          </a:prstGeom>
          <a:noFill/>
          <a:ln>
            <a:noFill/>
          </a:ln>
        </p:spPr>
      </p:sp>
      <p:sp>
        <p:nvSpPr>
          <p:cNvPr id="1642" name="Google Shape;1642;p177"/>
          <p:cNvSpPr/>
          <p:nvPr>
            <p:ph idx="18" type="pic"/>
          </p:nvPr>
        </p:nvSpPr>
        <p:spPr>
          <a:xfrm>
            <a:off x="2293499" y="3514706"/>
            <a:ext cx="1783820" cy="734503"/>
          </a:xfrm>
          <a:prstGeom prst="rect">
            <a:avLst/>
          </a:prstGeom>
          <a:noFill/>
          <a:ln>
            <a:noFill/>
          </a:ln>
        </p:spPr>
      </p:sp>
      <p:sp>
        <p:nvSpPr>
          <p:cNvPr id="1643" name="Google Shape;1643;p177"/>
          <p:cNvSpPr/>
          <p:nvPr>
            <p:ph idx="19" type="pic"/>
          </p:nvPr>
        </p:nvSpPr>
        <p:spPr>
          <a:xfrm>
            <a:off x="4234725" y="3514706"/>
            <a:ext cx="1783820" cy="734503"/>
          </a:xfrm>
          <a:prstGeom prst="rect">
            <a:avLst/>
          </a:prstGeom>
          <a:noFill/>
          <a:ln>
            <a:noFill/>
          </a:ln>
        </p:spPr>
      </p:sp>
      <p:sp>
        <p:nvSpPr>
          <p:cNvPr id="1644" name="Google Shape;1644;p177"/>
          <p:cNvSpPr/>
          <p:nvPr>
            <p:ph idx="20" type="pic"/>
          </p:nvPr>
        </p:nvSpPr>
        <p:spPr>
          <a:xfrm>
            <a:off x="6175951" y="3514706"/>
            <a:ext cx="1783820" cy="734503"/>
          </a:xfrm>
          <a:prstGeom prst="rect">
            <a:avLst/>
          </a:prstGeom>
          <a:noFill/>
          <a:ln>
            <a:noFill/>
          </a:ln>
        </p:spPr>
      </p:sp>
      <p:sp>
        <p:nvSpPr>
          <p:cNvPr id="1645" name="Google Shape;1645;p177"/>
          <p:cNvSpPr/>
          <p:nvPr>
            <p:ph idx="21" type="pic"/>
          </p:nvPr>
        </p:nvSpPr>
        <p:spPr>
          <a:xfrm>
            <a:off x="8117177" y="3514706"/>
            <a:ext cx="1783820" cy="734503"/>
          </a:xfrm>
          <a:prstGeom prst="rect">
            <a:avLst/>
          </a:prstGeom>
          <a:noFill/>
          <a:ln>
            <a:noFill/>
          </a:ln>
        </p:spPr>
      </p:sp>
      <p:sp>
        <p:nvSpPr>
          <p:cNvPr id="1646" name="Google Shape;1646;p177"/>
          <p:cNvSpPr/>
          <p:nvPr>
            <p:ph idx="22" type="pic"/>
          </p:nvPr>
        </p:nvSpPr>
        <p:spPr>
          <a:xfrm>
            <a:off x="10058404" y="3514706"/>
            <a:ext cx="1783820" cy="734503"/>
          </a:xfrm>
          <a:prstGeom prst="rect">
            <a:avLst/>
          </a:prstGeom>
          <a:noFill/>
          <a:ln>
            <a:noFill/>
          </a:ln>
        </p:spPr>
      </p:sp>
      <p:sp>
        <p:nvSpPr>
          <p:cNvPr id="1647" name="Google Shape;1647;p177"/>
          <p:cNvSpPr/>
          <p:nvPr>
            <p:ph idx="23" type="pic"/>
          </p:nvPr>
        </p:nvSpPr>
        <p:spPr>
          <a:xfrm>
            <a:off x="352273" y="4418946"/>
            <a:ext cx="1783820" cy="734503"/>
          </a:xfrm>
          <a:prstGeom prst="rect">
            <a:avLst/>
          </a:prstGeom>
          <a:noFill/>
          <a:ln>
            <a:noFill/>
          </a:ln>
        </p:spPr>
      </p:sp>
      <p:sp>
        <p:nvSpPr>
          <p:cNvPr id="1648" name="Google Shape;1648;p177"/>
          <p:cNvSpPr/>
          <p:nvPr>
            <p:ph idx="24" type="pic"/>
          </p:nvPr>
        </p:nvSpPr>
        <p:spPr>
          <a:xfrm>
            <a:off x="2293499" y="4418946"/>
            <a:ext cx="1783820" cy="734503"/>
          </a:xfrm>
          <a:prstGeom prst="rect">
            <a:avLst/>
          </a:prstGeom>
          <a:noFill/>
          <a:ln>
            <a:noFill/>
          </a:ln>
        </p:spPr>
      </p:sp>
      <p:sp>
        <p:nvSpPr>
          <p:cNvPr id="1649" name="Google Shape;1649;p177"/>
          <p:cNvSpPr/>
          <p:nvPr>
            <p:ph idx="25" type="pic"/>
          </p:nvPr>
        </p:nvSpPr>
        <p:spPr>
          <a:xfrm>
            <a:off x="4234725" y="4418946"/>
            <a:ext cx="1783820" cy="734503"/>
          </a:xfrm>
          <a:prstGeom prst="rect">
            <a:avLst/>
          </a:prstGeom>
          <a:noFill/>
          <a:ln>
            <a:noFill/>
          </a:ln>
        </p:spPr>
      </p:sp>
      <p:sp>
        <p:nvSpPr>
          <p:cNvPr id="1650" name="Google Shape;1650;p177"/>
          <p:cNvSpPr/>
          <p:nvPr>
            <p:ph idx="26" type="pic"/>
          </p:nvPr>
        </p:nvSpPr>
        <p:spPr>
          <a:xfrm>
            <a:off x="6175951" y="4418946"/>
            <a:ext cx="1783820" cy="734503"/>
          </a:xfrm>
          <a:prstGeom prst="rect">
            <a:avLst/>
          </a:prstGeom>
          <a:noFill/>
          <a:ln>
            <a:noFill/>
          </a:ln>
        </p:spPr>
      </p:sp>
      <p:sp>
        <p:nvSpPr>
          <p:cNvPr id="1651" name="Google Shape;1651;p177"/>
          <p:cNvSpPr/>
          <p:nvPr>
            <p:ph idx="27" type="pic"/>
          </p:nvPr>
        </p:nvSpPr>
        <p:spPr>
          <a:xfrm>
            <a:off x="8117177" y="4418946"/>
            <a:ext cx="1783820" cy="734503"/>
          </a:xfrm>
          <a:prstGeom prst="rect">
            <a:avLst/>
          </a:prstGeom>
          <a:noFill/>
          <a:ln>
            <a:noFill/>
          </a:ln>
        </p:spPr>
      </p:sp>
      <p:sp>
        <p:nvSpPr>
          <p:cNvPr id="1652" name="Google Shape;1652;p177"/>
          <p:cNvSpPr/>
          <p:nvPr>
            <p:ph idx="28" type="pic"/>
          </p:nvPr>
        </p:nvSpPr>
        <p:spPr>
          <a:xfrm>
            <a:off x="10058404" y="4418946"/>
            <a:ext cx="1783820" cy="734503"/>
          </a:xfrm>
          <a:prstGeom prst="rect">
            <a:avLst/>
          </a:prstGeom>
          <a:noFill/>
          <a:ln>
            <a:noFill/>
          </a:ln>
        </p:spPr>
      </p:sp>
      <p:sp>
        <p:nvSpPr>
          <p:cNvPr id="1653" name="Google Shape;1653;p177"/>
          <p:cNvSpPr/>
          <p:nvPr>
            <p:ph idx="29" type="pic"/>
          </p:nvPr>
        </p:nvSpPr>
        <p:spPr>
          <a:xfrm>
            <a:off x="352273" y="5323186"/>
            <a:ext cx="1783820" cy="734503"/>
          </a:xfrm>
          <a:prstGeom prst="rect">
            <a:avLst/>
          </a:prstGeom>
          <a:noFill/>
          <a:ln>
            <a:noFill/>
          </a:ln>
        </p:spPr>
      </p:sp>
      <p:sp>
        <p:nvSpPr>
          <p:cNvPr id="1654" name="Google Shape;1654;p177"/>
          <p:cNvSpPr/>
          <p:nvPr>
            <p:ph idx="30" type="pic"/>
          </p:nvPr>
        </p:nvSpPr>
        <p:spPr>
          <a:xfrm>
            <a:off x="2293499" y="5323186"/>
            <a:ext cx="1783820" cy="734503"/>
          </a:xfrm>
          <a:prstGeom prst="rect">
            <a:avLst/>
          </a:prstGeom>
          <a:noFill/>
          <a:ln>
            <a:noFill/>
          </a:ln>
        </p:spPr>
      </p:sp>
      <p:sp>
        <p:nvSpPr>
          <p:cNvPr id="1655" name="Google Shape;1655;p177"/>
          <p:cNvSpPr/>
          <p:nvPr>
            <p:ph idx="31" type="pic"/>
          </p:nvPr>
        </p:nvSpPr>
        <p:spPr>
          <a:xfrm>
            <a:off x="4234725" y="5323186"/>
            <a:ext cx="1783820" cy="734503"/>
          </a:xfrm>
          <a:prstGeom prst="rect">
            <a:avLst/>
          </a:prstGeom>
          <a:noFill/>
          <a:ln>
            <a:noFill/>
          </a:ln>
        </p:spPr>
      </p:sp>
      <p:sp>
        <p:nvSpPr>
          <p:cNvPr id="1656" name="Google Shape;1656;p177"/>
          <p:cNvSpPr/>
          <p:nvPr>
            <p:ph idx="32" type="pic"/>
          </p:nvPr>
        </p:nvSpPr>
        <p:spPr>
          <a:xfrm>
            <a:off x="6175951" y="5323186"/>
            <a:ext cx="1783820" cy="734503"/>
          </a:xfrm>
          <a:prstGeom prst="rect">
            <a:avLst/>
          </a:prstGeom>
          <a:noFill/>
          <a:ln>
            <a:noFill/>
          </a:ln>
        </p:spPr>
      </p:sp>
      <p:sp>
        <p:nvSpPr>
          <p:cNvPr id="1657" name="Google Shape;1657;p177"/>
          <p:cNvSpPr/>
          <p:nvPr>
            <p:ph idx="33" type="pic"/>
          </p:nvPr>
        </p:nvSpPr>
        <p:spPr>
          <a:xfrm>
            <a:off x="8117177" y="5323186"/>
            <a:ext cx="1783820" cy="734503"/>
          </a:xfrm>
          <a:prstGeom prst="rect">
            <a:avLst/>
          </a:prstGeom>
          <a:noFill/>
          <a:ln>
            <a:noFill/>
          </a:ln>
        </p:spPr>
      </p:sp>
      <p:sp>
        <p:nvSpPr>
          <p:cNvPr id="1658" name="Google Shape;1658;p177"/>
          <p:cNvSpPr/>
          <p:nvPr>
            <p:ph idx="34" type="pic"/>
          </p:nvPr>
        </p:nvSpPr>
        <p:spPr>
          <a:xfrm>
            <a:off x="10058404" y="5323186"/>
            <a:ext cx="1783820" cy="734503"/>
          </a:xfrm>
          <a:prstGeom prst="rect">
            <a:avLst/>
          </a:prstGeom>
          <a:no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ogo Grid - 5x6">
  <p:cSld name="1_Logo Grid - 5x6">
    <p:spTree>
      <p:nvGrpSpPr>
        <p:cNvPr id="1659" name="Shape 1659"/>
        <p:cNvGrpSpPr/>
        <p:nvPr/>
      </p:nvGrpSpPr>
      <p:grpSpPr>
        <a:xfrm>
          <a:off x="0" y="0"/>
          <a:ext cx="0" cy="0"/>
          <a:chOff x="0" y="0"/>
          <a:chExt cx="0" cy="0"/>
        </a:xfrm>
      </p:grpSpPr>
      <p:sp>
        <p:nvSpPr>
          <p:cNvPr id="1660" name="Google Shape;1660;p17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1" name="Google Shape;1661;p178"/>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662" name="Google Shape;1662;p178"/>
          <p:cNvCxnSpPr/>
          <p:nvPr/>
        </p:nvCxnSpPr>
        <p:spPr>
          <a:xfrm>
            <a:off x="2213504" y="1638300"/>
            <a:ext cx="0" cy="4489450"/>
          </a:xfrm>
          <a:prstGeom prst="straightConnector1">
            <a:avLst/>
          </a:prstGeom>
          <a:noFill/>
          <a:ln cap="flat" cmpd="sng" w="12700">
            <a:solidFill>
              <a:schemeClr val="accent6"/>
            </a:solidFill>
            <a:prstDash val="solid"/>
            <a:miter lim="800000"/>
            <a:headEnd len="sm" w="sm" type="none"/>
            <a:tailEnd len="sm" w="sm" type="none"/>
          </a:ln>
        </p:spPr>
      </p:cxnSp>
      <p:cxnSp>
        <p:nvCxnSpPr>
          <p:cNvPr id="1663" name="Google Shape;1663;p178"/>
          <p:cNvCxnSpPr/>
          <p:nvPr/>
        </p:nvCxnSpPr>
        <p:spPr>
          <a:xfrm>
            <a:off x="4153958" y="1638300"/>
            <a:ext cx="0" cy="4489450"/>
          </a:xfrm>
          <a:prstGeom prst="straightConnector1">
            <a:avLst/>
          </a:prstGeom>
          <a:noFill/>
          <a:ln cap="flat" cmpd="sng" w="12700">
            <a:solidFill>
              <a:schemeClr val="accent6"/>
            </a:solidFill>
            <a:prstDash val="solid"/>
            <a:miter lim="800000"/>
            <a:headEnd len="sm" w="sm" type="none"/>
            <a:tailEnd len="sm" w="sm" type="none"/>
          </a:ln>
        </p:spPr>
      </p:cxnSp>
      <p:cxnSp>
        <p:nvCxnSpPr>
          <p:cNvPr id="1664" name="Google Shape;1664;p178"/>
          <p:cNvCxnSpPr/>
          <p:nvPr/>
        </p:nvCxnSpPr>
        <p:spPr>
          <a:xfrm>
            <a:off x="8034866" y="1638300"/>
            <a:ext cx="0" cy="4489450"/>
          </a:xfrm>
          <a:prstGeom prst="straightConnector1">
            <a:avLst/>
          </a:prstGeom>
          <a:noFill/>
          <a:ln cap="flat" cmpd="sng" w="12700">
            <a:solidFill>
              <a:schemeClr val="accent6"/>
            </a:solidFill>
            <a:prstDash val="solid"/>
            <a:miter lim="800000"/>
            <a:headEnd len="sm" w="sm" type="none"/>
            <a:tailEnd len="sm" w="sm" type="none"/>
          </a:ln>
        </p:spPr>
      </p:cxnSp>
      <p:cxnSp>
        <p:nvCxnSpPr>
          <p:cNvPr id="1665" name="Google Shape;1665;p178"/>
          <p:cNvCxnSpPr/>
          <p:nvPr/>
        </p:nvCxnSpPr>
        <p:spPr>
          <a:xfrm>
            <a:off x="9975320" y="1638300"/>
            <a:ext cx="0" cy="4489450"/>
          </a:xfrm>
          <a:prstGeom prst="straightConnector1">
            <a:avLst/>
          </a:prstGeom>
          <a:noFill/>
          <a:ln cap="flat" cmpd="sng" w="12700">
            <a:solidFill>
              <a:schemeClr val="accent6"/>
            </a:solidFill>
            <a:prstDash val="solid"/>
            <a:miter lim="800000"/>
            <a:headEnd len="sm" w="sm" type="none"/>
            <a:tailEnd len="sm" w="sm" type="none"/>
          </a:ln>
        </p:spPr>
      </p:cxnSp>
      <p:cxnSp>
        <p:nvCxnSpPr>
          <p:cNvPr id="1666" name="Google Shape;1666;p178"/>
          <p:cNvCxnSpPr/>
          <p:nvPr/>
        </p:nvCxnSpPr>
        <p:spPr>
          <a:xfrm rot="10800000">
            <a:off x="273050" y="2731710"/>
            <a:ext cx="11642724" cy="0"/>
          </a:xfrm>
          <a:prstGeom prst="straightConnector1">
            <a:avLst/>
          </a:prstGeom>
          <a:noFill/>
          <a:ln cap="flat" cmpd="sng" w="12700">
            <a:solidFill>
              <a:schemeClr val="accent6"/>
            </a:solidFill>
            <a:prstDash val="solid"/>
            <a:miter lim="800000"/>
            <a:headEnd len="sm" w="sm" type="none"/>
            <a:tailEnd len="sm" w="sm" type="none"/>
          </a:ln>
        </p:spPr>
      </p:cxnSp>
      <p:cxnSp>
        <p:nvCxnSpPr>
          <p:cNvPr id="1667" name="Google Shape;1667;p178"/>
          <p:cNvCxnSpPr/>
          <p:nvPr/>
        </p:nvCxnSpPr>
        <p:spPr>
          <a:xfrm rot="10800000">
            <a:off x="273050" y="3890781"/>
            <a:ext cx="11642724" cy="0"/>
          </a:xfrm>
          <a:prstGeom prst="straightConnector1">
            <a:avLst/>
          </a:prstGeom>
          <a:noFill/>
          <a:ln cap="flat" cmpd="sng" w="12700">
            <a:solidFill>
              <a:schemeClr val="accent6"/>
            </a:solidFill>
            <a:prstDash val="solid"/>
            <a:miter lim="800000"/>
            <a:headEnd len="sm" w="sm" type="none"/>
            <a:tailEnd len="sm" w="sm" type="none"/>
          </a:ln>
        </p:spPr>
      </p:cxnSp>
      <p:cxnSp>
        <p:nvCxnSpPr>
          <p:cNvPr id="1668" name="Google Shape;1668;p178"/>
          <p:cNvCxnSpPr/>
          <p:nvPr/>
        </p:nvCxnSpPr>
        <p:spPr>
          <a:xfrm rot="10800000">
            <a:off x="273050" y="5049852"/>
            <a:ext cx="11642724" cy="0"/>
          </a:xfrm>
          <a:prstGeom prst="straightConnector1">
            <a:avLst/>
          </a:prstGeom>
          <a:noFill/>
          <a:ln cap="flat" cmpd="sng" w="12700">
            <a:solidFill>
              <a:schemeClr val="accent6"/>
            </a:solidFill>
            <a:prstDash val="solid"/>
            <a:miter lim="800000"/>
            <a:headEnd len="sm" w="sm" type="none"/>
            <a:tailEnd len="sm" w="sm" type="none"/>
          </a:ln>
        </p:spPr>
      </p:cxnSp>
      <p:cxnSp>
        <p:nvCxnSpPr>
          <p:cNvPr id="1669" name="Google Shape;1669;p178"/>
          <p:cNvCxnSpPr/>
          <p:nvPr/>
        </p:nvCxnSpPr>
        <p:spPr>
          <a:xfrm>
            <a:off x="6094412" y="1638300"/>
            <a:ext cx="0" cy="4489450"/>
          </a:xfrm>
          <a:prstGeom prst="straightConnector1">
            <a:avLst/>
          </a:prstGeom>
          <a:noFill/>
          <a:ln cap="flat" cmpd="sng" w="12700">
            <a:solidFill>
              <a:schemeClr val="accent6"/>
            </a:solidFill>
            <a:prstDash val="solid"/>
            <a:miter lim="800000"/>
            <a:headEnd len="sm" w="sm" type="none"/>
            <a:tailEnd len="sm" w="sm" type="none"/>
          </a:ln>
        </p:spPr>
      </p:cxnSp>
      <p:sp>
        <p:nvSpPr>
          <p:cNvPr id="1670" name="Google Shape;1670;p178"/>
          <p:cNvSpPr/>
          <p:nvPr>
            <p:ph idx="2" type="pic"/>
          </p:nvPr>
        </p:nvSpPr>
        <p:spPr>
          <a:xfrm>
            <a:off x="352273" y="1663583"/>
            <a:ext cx="1783820" cy="977183"/>
          </a:xfrm>
          <a:prstGeom prst="rect">
            <a:avLst/>
          </a:prstGeom>
          <a:noFill/>
          <a:ln>
            <a:noFill/>
          </a:ln>
        </p:spPr>
      </p:sp>
      <p:sp>
        <p:nvSpPr>
          <p:cNvPr id="1671" name="Google Shape;1671;p178"/>
          <p:cNvSpPr/>
          <p:nvPr>
            <p:ph idx="3" type="pic"/>
          </p:nvPr>
        </p:nvSpPr>
        <p:spPr>
          <a:xfrm>
            <a:off x="2293499" y="1663583"/>
            <a:ext cx="1783820" cy="977183"/>
          </a:xfrm>
          <a:prstGeom prst="rect">
            <a:avLst/>
          </a:prstGeom>
          <a:noFill/>
          <a:ln>
            <a:noFill/>
          </a:ln>
        </p:spPr>
      </p:sp>
      <p:sp>
        <p:nvSpPr>
          <p:cNvPr id="1672" name="Google Shape;1672;p178"/>
          <p:cNvSpPr/>
          <p:nvPr>
            <p:ph idx="4" type="pic"/>
          </p:nvPr>
        </p:nvSpPr>
        <p:spPr>
          <a:xfrm>
            <a:off x="4234725" y="1663583"/>
            <a:ext cx="1783820" cy="977183"/>
          </a:xfrm>
          <a:prstGeom prst="rect">
            <a:avLst/>
          </a:prstGeom>
          <a:noFill/>
          <a:ln>
            <a:noFill/>
          </a:ln>
        </p:spPr>
      </p:sp>
      <p:sp>
        <p:nvSpPr>
          <p:cNvPr id="1673" name="Google Shape;1673;p178"/>
          <p:cNvSpPr/>
          <p:nvPr>
            <p:ph idx="5" type="pic"/>
          </p:nvPr>
        </p:nvSpPr>
        <p:spPr>
          <a:xfrm>
            <a:off x="6175951" y="1663583"/>
            <a:ext cx="1783820" cy="977183"/>
          </a:xfrm>
          <a:prstGeom prst="rect">
            <a:avLst/>
          </a:prstGeom>
          <a:noFill/>
          <a:ln>
            <a:noFill/>
          </a:ln>
        </p:spPr>
      </p:sp>
      <p:sp>
        <p:nvSpPr>
          <p:cNvPr id="1674" name="Google Shape;1674;p178"/>
          <p:cNvSpPr/>
          <p:nvPr>
            <p:ph idx="6" type="pic"/>
          </p:nvPr>
        </p:nvSpPr>
        <p:spPr>
          <a:xfrm>
            <a:off x="8117177" y="1663583"/>
            <a:ext cx="1783820" cy="977183"/>
          </a:xfrm>
          <a:prstGeom prst="rect">
            <a:avLst/>
          </a:prstGeom>
          <a:noFill/>
          <a:ln>
            <a:noFill/>
          </a:ln>
        </p:spPr>
      </p:sp>
      <p:sp>
        <p:nvSpPr>
          <p:cNvPr id="1675" name="Google Shape;1675;p178"/>
          <p:cNvSpPr/>
          <p:nvPr>
            <p:ph idx="7" type="pic"/>
          </p:nvPr>
        </p:nvSpPr>
        <p:spPr>
          <a:xfrm>
            <a:off x="10058404" y="1663583"/>
            <a:ext cx="1783820" cy="977183"/>
          </a:xfrm>
          <a:prstGeom prst="rect">
            <a:avLst/>
          </a:prstGeom>
          <a:noFill/>
          <a:ln>
            <a:noFill/>
          </a:ln>
        </p:spPr>
      </p:sp>
      <p:sp>
        <p:nvSpPr>
          <p:cNvPr id="1676" name="Google Shape;1676;p178"/>
          <p:cNvSpPr/>
          <p:nvPr>
            <p:ph idx="8" type="pic"/>
          </p:nvPr>
        </p:nvSpPr>
        <p:spPr>
          <a:xfrm>
            <a:off x="352273" y="2822654"/>
            <a:ext cx="1783820" cy="977183"/>
          </a:xfrm>
          <a:prstGeom prst="rect">
            <a:avLst/>
          </a:prstGeom>
          <a:noFill/>
          <a:ln>
            <a:noFill/>
          </a:ln>
        </p:spPr>
      </p:sp>
      <p:sp>
        <p:nvSpPr>
          <p:cNvPr id="1677" name="Google Shape;1677;p178"/>
          <p:cNvSpPr/>
          <p:nvPr>
            <p:ph idx="9" type="pic"/>
          </p:nvPr>
        </p:nvSpPr>
        <p:spPr>
          <a:xfrm>
            <a:off x="2293499" y="2822654"/>
            <a:ext cx="1783820" cy="977183"/>
          </a:xfrm>
          <a:prstGeom prst="rect">
            <a:avLst/>
          </a:prstGeom>
          <a:noFill/>
          <a:ln>
            <a:noFill/>
          </a:ln>
        </p:spPr>
      </p:sp>
      <p:sp>
        <p:nvSpPr>
          <p:cNvPr id="1678" name="Google Shape;1678;p178"/>
          <p:cNvSpPr/>
          <p:nvPr>
            <p:ph idx="13" type="pic"/>
          </p:nvPr>
        </p:nvSpPr>
        <p:spPr>
          <a:xfrm>
            <a:off x="4234725" y="2822654"/>
            <a:ext cx="1783820" cy="977183"/>
          </a:xfrm>
          <a:prstGeom prst="rect">
            <a:avLst/>
          </a:prstGeom>
          <a:noFill/>
          <a:ln>
            <a:noFill/>
          </a:ln>
        </p:spPr>
      </p:sp>
      <p:sp>
        <p:nvSpPr>
          <p:cNvPr id="1679" name="Google Shape;1679;p178"/>
          <p:cNvSpPr/>
          <p:nvPr>
            <p:ph idx="14" type="pic"/>
          </p:nvPr>
        </p:nvSpPr>
        <p:spPr>
          <a:xfrm>
            <a:off x="6175951" y="2822654"/>
            <a:ext cx="1783820" cy="977183"/>
          </a:xfrm>
          <a:prstGeom prst="rect">
            <a:avLst/>
          </a:prstGeom>
          <a:noFill/>
          <a:ln>
            <a:noFill/>
          </a:ln>
        </p:spPr>
      </p:sp>
      <p:sp>
        <p:nvSpPr>
          <p:cNvPr id="1680" name="Google Shape;1680;p178"/>
          <p:cNvSpPr/>
          <p:nvPr>
            <p:ph idx="15" type="pic"/>
          </p:nvPr>
        </p:nvSpPr>
        <p:spPr>
          <a:xfrm>
            <a:off x="8117177" y="2822654"/>
            <a:ext cx="1783820" cy="977183"/>
          </a:xfrm>
          <a:prstGeom prst="rect">
            <a:avLst/>
          </a:prstGeom>
          <a:noFill/>
          <a:ln>
            <a:noFill/>
          </a:ln>
        </p:spPr>
      </p:sp>
      <p:sp>
        <p:nvSpPr>
          <p:cNvPr id="1681" name="Google Shape;1681;p178"/>
          <p:cNvSpPr/>
          <p:nvPr>
            <p:ph idx="16" type="pic"/>
          </p:nvPr>
        </p:nvSpPr>
        <p:spPr>
          <a:xfrm>
            <a:off x="10058404" y="2822654"/>
            <a:ext cx="1783820" cy="977183"/>
          </a:xfrm>
          <a:prstGeom prst="rect">
            <a:avLst/>
          </a:prstGeom>
          <a:noFill/>
          <a:ln>
            <a:noFill/>
          </a:ln>
        </p:spPr>
      </p:sp>
      <p:sp>
        <p:nvSpPr>
          <p:cNvPr id="1682" name="Google Shape;1682;p178"/>
          <p:cNvSpPr/>
          <p:nvPr>
            <p:ph idx="17" type="pic"/>
          </p:nvPr>
        </p:nvSpPr>
        <p:spPr>
          <a:xfrm>
            <a:off x="352273" y="3981725"/>
            <a:ext cx="1783820" cy="977183"/>
          </a:xfrm>
          <a:prstGeom prst="rect">
            <a:avLst/>
          </a:prstGeom>
          <a:noFill/>
          <a:ln>
            <a:noFill/>
          </a:ln>
        </p:spPr>
      </p:sp>
      <p:sp>
        <p:nvSpPr>
          <p:cNvPr id="1683" name="Google Shape;1683;p178"/>
          <p:cNvSpPr/>
          <p:nvPr>
            <p:ph idx="18" type="pic"/>
          </p:nvPr>
        </p:nvSpPr>
        <p:spPr>
          <a:xfrm>
            <a:off x="2293499" y="3981725"/>
            <a:ext cx="1783820" cy="977183"/>
          </a:xfrm>
          <a:prstGeom prst="rect">
            <a:avLst/>
          </a:prstGeom>
          <a:noFill/>
          <a:ln>
            <a:noFill/>
          </a:ln>
        </p:spPr>
      </p:sp>
      <p:sp>
        <p:nvSpPr>
          <p:cNvPr id="1684" name="Google Shape;1684;p178"/>
          <p:cNvSpPr/>
          <p:nvPr>
            <p:ph idx="19" type="pic"/>
          </p:nvPr>
        </p:nvSpPr>
        <p:spPr>
          <a:xfrm>
            <a:off x="4234725" y="3981725"/>
            <a:ext cx="1783820" cy="977183"/>
          </a:xfrm>
          <a:prstGeom prst="rect">
            <a:avLst/>
          </a:prstGeom>
          <a:noFill/>
          <a:ln>
            <a:noFill/>
          </a:ln>
        </p:spPr>
      </p:sp>
      <p:sp>
        <p:nvSpPr>
          <p:cNvPr id="1685" name="Google Shape;1685;p178"/>
          <p:cNvSpPr/>
          <p:nvPr>
            <p:ph idx="20" type="pic"/>
          </p:nvPr>
        </p:nvSpPr>
        <p:spPr>
          <a:xfrm>
            <a:off x="6175951" y="3981725"/>
            <a:ext cx="1783820" cy="977183"/>
          </a:xfrm>
          <a:prstGeom prst="rect">
            <a:avLst/>
          </a:prstGeom>
          <a:noFill/>
          <a:ln>
            <a:noFill/>
          </a:ln>
        </p:spPr>
      </p:sp>
      <p:sp>
        <p:nvSpPr>
          <p:cNvPr id="1686" name="Google Shape;1686;p178"/>
          <p:cNvSpPr/>
          <p:nvPr>
            <p:ph idx="21" type="pic"/>
          </p:nvPr>
        </p:nvSpPr>
        <p:spPr>
          <a:xfrm>
            <a:off x="8117177" y="3981725"/>
            <a:ext cx="1783820" cy="977183"/>
          </a:xfrm>
          <a:prstGeom prst="rect">
            <a:avLst/>
          </a:prstGeom>
          <a:noFill/>
          <a:ln>
            <a:noFill/>
          </a:ln>
        </p:spPr>
      </p:sp>
      <p:sp>
        <p:nvSpPr>
          <p:cNvPr id="1687" name="Google Shape;1687;p178"/>
          <p:cNvSpPr/>
          <p:nvPr>
            <p:ph idx="22" type="pic"/>
          </p:nvPr>
        </p:nvSpPr>
        <p:spPr>
          <a:xfrm>
            <a:off x="10058404" y="3981725"/>
            <a:ext cx="1783820" cy="977183"/>
          </a:xfrm>
          <a:prstGeom prst="rect">
            <a:avLst/>
          </a:prstGeom>
          <a:noFill/>
          <a:ln>
            <a:noFill/>
          </a:ln>
        </p:spPr>
      </p:sp>
      <p:sp>
        <p:nvSpPr>
          <p:cNvPr id="1688" name="Google Shape;1688;p178"/>
          <p:cNvSpPr/>
          <p:nvPr>
            <p:ph idx="23" type="pic"/>
          </p:nvPr>
        </p:nvSpPr>
        <p:spPr>
          <a:xfrm>
            <a:off x="352273" y="5140795"/>
            <a:ext cx="1783820" cy="977183"/>
          </a:xfrm>
          <a:prstGeom prst="rect">
            <a:avLst/>
          </a:prstGeom>
          <a:noFill/>
          <a:ln>
            <a:noFill/>
          </a:ln>
        </p:spPr>
      </p:sp>
      <p:sp>
        <p:nvSpPr>
          <p:cNvPr id="1689" name="Google Shape;1689;p178"/>
          <p:cNvSpPr/>
          <p:nvPr>
            <p:ph idx="24" type="pic"/>
          </p:nvPr>
        </p:nvSpPr>
        <p:spPr>
          <a:xfrm>
            <a:off x="2293499" y="5140795"/>
            <a:ext cx="1783820" cy="977183"/>
          </a:xfrm>
          <a:prstGeom prst="rect">
            <a:avLst/>
          </a:prstGeom>
          <a:noFill/>
          <a:ln>
            <a:noFill/>
          </a:ln>
        </p:spPr>
      </p:sp>
      <p:sp>
        <p:nvSpPr>
          <p:cNvPr id="1690" name="Google Shape;1690;p178"/>
          <p:cNvSpPr/>
          <p:nvPr>
            <p:ph idx="25" type="pic"/>
          </p:nvPr>
        </p:nvSpPr>
        <p:spPr>
          <a:xfrm>
            <a:off x="4234725" y="5140795"/>
            <a:ext cx="1783820" cy="977183"/>
          </a:xfrm>
          <a:prstGeom prst="rect">
            <a:avLst/>
          </a:prstGeom>
          <a:noFill/>
          <a:ln>
            <a:noFill/>
          </a:ln>
        </p:spPr>
      </p:sp>
      <p:sp>
        <p:nvSpPr>
          <p:cNvPr id="1691" name="Google Shape;1691;p178"/>
          <p:cNvSpPr/>
          <p:nvPr>
            <p:ph idx="26" type="pic"/>
          </p:nvPr>
        </p:nvSpPr>
        <p:spPr>
          <a:xfrm>
            <a:off x="6175951" y="5140795"/>
            <a:ext cx="1783820" cy="977183"/>
          </a:xfrm>
          <a:prstGeom prst="rect">
            <a:avLst/>
          </a:prstGeom>
          <a:noFill/>
          <a:ln>
            <a:noFill/>
          </a:ln>
        </p:spPr>
      </p:sp>
      <p:sp>
        <p:nvSpPr>
          <p:cNvPr id="1692" name="Google Shape;1692;p178"/>
          <p:cNvSpPr/>
          <p:nvPr>
            <p:ph idx="27" type="pic"/>
          </p:nvPr>
        </p:nvSpPr>
        <p:spPr>
          <a:xfrm>
            <a:off x="8117177" y="5140795"/>
            <a:ext cx="1783820" cy="977183"/>
          </a:xfrm>
          <a:prstGeom prst="rect">
            <a:avLst/>
          </a:prstGeom>
          <a:noFill/>
          <a:ln>
            <a:noFill/>
          </a:ln>
        </p:spPr>
      </p:sp>
      <p:sp>
        <p:nvSpPr>
          <p:cNvPr id="1693" name="Google Shape;1693;p178"/>
          <p:cNvSpPr/>
          <p:nvPr>
            <p:ph idx="28" type="pic"/>
          </p:nvPr>
        </p:nvSpPr>
        <p:spPr>
          <a:xfrm>
            <a:off x="10058404" y="5140795"/>
            <a:ext cx="1783820" cy="977183"/>
          </a:xfrm>
          <a:prstGeom prst="rect">
            <a:avLst/>
          </a:prstGeom>
          <a:no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D - Grid">
  <p:cSld name="Case Study D - Grid">
    <p:bg>
      <p:bgPr>
        <a:solidFill>
          <a:schemeClr val="accent6"/>
        </a:solidFill>
      </p:bgPr>
    </p:bg>
    <p:spTree>
      <p:nvGrpSpPr>
        <p:cNvPr id="1694" name="Shape 1694"/>
        <p:cNvGrpSpPr/>
        <p:nvPr/>
      </p:nvGrpSpPr>
      <p:grpSpPr>
        <a:xfrm>
          <a:off x="0" y="0"/>
          <a:ext cx="0" cy="0"/>
          <a:chOff x="0" y="0"/>
          <a:chExt cx="0" cy="0"/>
        </a:xfrm>
      </p:grpSpPr>
      <p:sp>
        <p:nvSpPr>
          <p:cNvPr id="1695" name="Google Shape;1695;p179"/>
          <p:cNvSpPr/>
          <p:nvPr/>
        </p:nvSpPr>
        <p:spPr>
          <a:xfrm>
            <a:off x="3252786" y="274638"/>
            <a:ext cx="2097750"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96" name="Google Shape;1696;p179"/>
          <p:cNvSpPr/>
          <p:nvPr/>
        </p:nvSpPr>
        <p:spPr>
          <a:xfrm>
            <a:off x="5441728" y="274638"/>
            <a:ext cx="2097750"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97" name="Google Shape;1697;p179"/>
          <p:cNvSpPr/>
          <p:nvPr/>
        </p:nvSpPr>
        <p:spPr>
          <a:xfrm>
            <a:off x="7630670" y="274638"/>
            <a:ext cx="2097750"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98" name="Google Shape;1698;p179"/>
          <p:cNvSpPr/>
          <p:nvPr/>
        </p:nvSpPr>
        <p:spPr>
          <a:xfrm>
            <a:off x="9819613" y="274638"/>
            <a:ext cx="2097750"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99" name="Google Shape;1699;p179"/>
          <p:cNvSpPr/>
          <p:nvPr/>
        </p:nvSpPr>
        <p:spPr>
          <a:xfrm>
            <a:off x="3252786" y="4244631"/>
            <a:ext cx="2097750"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700" name="Google Shape;1700;p179"/>
          <p:cNvSpPr/>
          <p:nvPr/>
        </p:nvSpPr>
        <p:spPr>
          <a:xfrm>
            <a:off x="5441728" y="4244631"/>
            <a:ext cx="2097750"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701" name="Google Shape;1701;p179"/>
          <p:cNvSpPr/>
          <p:nvPr/>
        </p:nvSpPr>
        <p:spPr>
          <a:xfrm>
            <a:off x="7630670" y="4244631"/>
            <a:ext cx="2097750"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702" name="Google Shape;1702;p179"/>
          <p:cNvSpPr/>
          <p:nvPr/>
        </p:nvSpPr>
        <p:spPr>
          <a:xfrm>
            <a:off x="9819613" y="4244631"/>
            <a:ext cx="2097750"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703" name="Google Shape;1703;p179"/>
          <p:cNvSpPr/>
          <p:nvPr/>
        </p:nvSpPr>
        <p:spPr>
          <a:xfrm>
            <a:off x="3252786" y="2259635"/>
            <a:ext cx="4286692"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704" name="Google Shape;1704;p179"/>
          <p:cNvSpPr/>
          <p:nvPr/>
        </p:nvSpPr>
        <p:spPr>
          <a:xfrm>
            <a:off x="7630671" y="2259635"/>
            <a:ext cx="4286692" cy="1883664"/>
          </a:xfrm>
          <a:custGeom>
            <a:rect b="b" l="l" r="r" t="t"/>
            <a:pathLst>
              <a:path extrusionOk="0" h="1867996" w="2097750">
                <a:moveTo>
                  <a:pt x="0" y="0"/>
                </a:moveTo>
                <a:lnTo>
                  <a:pt x="2097750" y="0"/>
                </a:lnTo>
                <a:lnTo>
                  <a:pt x="2097750" y="1867996"/>
                </a:lnTo>
                <a:lnTo>
                  <a:pt x="0" y="18679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705" name="Google Shape;1705;p179"/>
          <p:cNvSpPr txBox="1"/>
          <p:nvPr>
            <p:ph type="title"/>
          </p:nvPr>
        </p:nvSpPr>
        <p:spPr>
          <a:xfrm>
            <a:off x="273049" y="283655"/>
            <a:ext cx="2705101"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6" name="Google Shape;1706;p17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7" name="Google Shape;1707;p179"/>
          <p:cNvSpPr/>
          <p:nvPr>
            <p:ph idx="2" type="pic"/>
          </p:nvPr>
        </p:nvSpPr>
        <p:spPr>
          <a:xfrm>
            <a:off x="3409751" y="727879"/>
            <a:ext cx="1783820" cy="977183"/>
          </a:xfrm>
          <a:prstGeom prst="rect">
            <a:avLst/>
          </a:prstGeom>
          <a:noFill/>
          <a:ln>
            <a:noFill/>
          </a:ln>
        </p:spPr>
      </p:sp>
      <p:sp>
        <p:nvSpPr>
          <p:cNvPr id="1708" name="Google Shape;1708;p179"/>
          <p:cNvSpPr/>
          <p:nvPr>
            <p:ph idx="3" type="pic"/>
          </p:nvPr>
        </p:nvSpPr>
        <p:spPr>
          <a:xfrm>
            <a:off x="5597366" y="727879"/>
            <a:ext cx="1783820" cy="977183"/>
          </a:xfrm>
          <a:prstGeom prst="rect">
            <a:avLst/>
          </a:prstGeom>
          <a:noFill/>
          <a:ln>
            <a:noFill/>
          </a:ln>
        </p:spPr>
      </p:sp>
      <p:sp>
        <p:nvSpPr>
          <p:cNvPr id="1709" name="Google Shape;1709;p179"/>
          <p:cNvSpPr/>
          <p:nvPr>
            <p:ph idx="4" type="pic"/>
          </p:nvPr>
        </p:nvSpPr>
        <p:spPr>
          <a:xfrm>
            <a:off x="7784981" y="727879"/>
            <a:ext cx="1783820" cy="977183"/>
          </a:xfrm>
          <a:prstGeom prst="rect">
            <a:avLst/>
          </a:prstGeom>
          <a:noFill/>
          <a:ln>
            <a:noFill/>
          </a:ln>
        </p:spPr>
      </p:sp>
      <p:sp>
        <p:nvSpPr>
          <p:cNvPr id="1710" name="Google Shape;1710;p179"/>
          <p:cNvSpPr/>
          <p:nvPr>
            <p:ph idx="5" type="pic"/>
          </p:nvPr>
        </p:nvSpPr>
        <p:spPr>
          <a:xfrm>
            <a:off x="9972596" y="727879"/>
            <a:ext cx="1783820" cy="977183"/>
          </a:xfrm>
          <a:prstGeom prst="rect">
            <a:avLst/>
          </a:prstGeom>
          <a:noFill/>
          <a:ln>
            <a:noFill/>
          </a:ln>
        </p:spPr>
      </p:sp>
      <p:sp>
        <p:nvSpPr>
          <p:cNvPr id="1711" name="Google Shape;1711;p179"/>
          <p:cNvSpPr/>
          <p:nvPr>
            <p:ph idx="6" type="pic"/>
          </p:nvPr>
        </p:nvSpPr>
        <p:spPr>
          <a:xfrm>
            <a:off x="4090287" y="2486121"/>
            <a:ext cx="2611690" cy="1430693"/>
          </a:xfrm>
          <a:prstGeom prst="rect">
            <a:avLst/>
          </a:prstGeom>
          <a:noFill/>
          <a:ln>
            <a:noFill/>
          </a:ln>
        </p:spPr>
      </p:sp>
      <p:sp>
        <p:nvSpPr>
          <p:cNvPr id="1712" name="Google Shape;1712;p179"/>
          <p:cNvSpPr/>
          <p:nvPr>
            <p:ph idx="7" type="pic"/>
          </p:nvPr>
        </p:nvSpPr>
        <p:spPr>
          <a:xfrm>
            <a:off x="8468172" y="2486121"/>
            <a:ext cx="2611690" cy="1430693"/>
          </a:xfrm>
          <a:prstGeom prst="rect">
            <a:avLst/>
          </a:prstGeom>
          <a:noFill/>
          <a:ln>
            <a:noFill/>
          </a:ln>
        </p:spPr>
      </p:sp>
      <p:sp>
        <p:nvSpPr>
          <p:cNvPr id="1713" name="Google Shape;1713;p179"/>
          <p:cNvSpPr/>
          <p:nvPr>
            <p:ph idx="8" type="pic"/>
          </p:nvPr>
        </p:nvSpPr>
        <p:spPr>
          <a:xfrm>
            <a:off x="3409751" y="4697872"/>
            <a:ext cx="1783820" cy="977183"/>
          </a:xfrm>
          <a:prstGeom prst="rect">
            <a:avLst/>
          </a:prstGeom>
          <a:noFill/>
          <a:ln>
            <a:noFill/>
          </a:ln>
        </p:spPr>
      </p:sp>
      <p:sp>
        <p:nvSpPr>
          <p:cNvPr id="1714" name="Google Shape;1714;p179"/>
          <p:cNvSpPr/>
          <p:nvPr>
            <p:ph idx="9" type="pic"/>
          </p:nvPr>
        </p:nvSpPr>
        <p:spPr>
          <a:xfrm>
            <a:off x="5597366" y="4697872"/>
            <a:ext cx="1783820" cy="977183"/>
          </a:xfrm>
          <a:prstGeom prst="rect">
            <a:avLst/>
          </a:prstGeom>
          <a:noFill/>
          <a:ln>
            <a:noFill/>
          </a:ln>
        </p:spPr>
      </p:sp>
      <p:sp>
        <p:nvSpPr>
          <p:cNvPr id="1715" name="Google Shape;1715;p179"/>
          <p:cNvSpPr/>
          <p:nvPr>
            <p:ph idx="13" type="pic"/>
          </p:nvPr>
        </p:nvSpPr>
        <p:spPr>
          <a:xfrm>
            <a:off x="7784981" y="4697872"/>
            <a:ext cx="1783820" cy="977183"/>
          </a:xfrm>
          <a:prstGeom prst="rect">
            <a:avLst/>
          </a:prstGeom>
          <a:noFill/>
          <a:ln>
            <a:noFill/>
          </a:ln>
        </p:spPr>
      </p:sp>
      <p:sp>
        <p:nvSpPr>
          <p:cNvPr id="1716" name="Google Shape;1716;p179"/>
          <p:cNvSpPr/>
          <p:nvPr>
            <p:ph idx="14" type="pic"/>
          </p:nvPr>
        </p:nvSpPr>
        <p:spPr>
          <a:xfrm>
            <a:off x="9972596" y="4697872"/>
            <a:ext cx="1783820" cy="977183"/>
          </a:xfrm>
          <a:prstGeom prst="rect">
            <a:avLst/>
          </a:prstGeom>
          <a:noFill/>
          <a:ln>
            <a:noFill/>
          </a:ln>
        </p:spPr>
      </p:sp>
      <p:sp>
        <p:nvSpPr>
          <p:cNvPr id="1717" name="Google Shape;1717;p179"/>
          <p:cNvSpPr txBox="1"/>
          <p:nvPr>
            <p:ph idx="1" type="body"/>
          </p:nvPr>
        </p:nvSpPr>
        <p:spPr>
          <a:xfrm>
            <a:off x="273051" y="2391509"/>
            <a:ext cx="2705099" cy="373678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C - Grid">
  <p:cSld name="Case Study C - Grid">
    <p:bg>
      <p:bgPr>
        <a:solidFill>
          <a:schemeClr val="accent6"/>
        </a:solidFill>
      </p:bgPr>
    </p:bg>
    <p:spTree>
      <p:nvGrpSpPr>
        <p:cNvPr id="1718" name="Shape 1718"/>
        <p:cNvGrpSpPr/>
        <p:nvPr/>
      </p:nvGrpSpPr>
      <p:grpSpPr>
        <a:xfrm>
          <a:off x="0" y="0"/>
          <a:ext cx="0" cy="0"/>
          <a:chOff x="0" y="0"/>
          <a:chExt cx="0" cy="0"/>
        </a:xfrm>
      </p:grpSpPr>
      <p:sp>
        <p:nvSpPr>
          <p:cNvPr id="1719" name="Google Shape;1719;p180"/>
          <p:cNvSpPr txBox="1"/>
          <p:nvPr>
            <p:ph type="title"/>
          </p:nvPr>
        </p:nvSpPr>
        <p:spPr>
          <a:xfrm>
            <a:off x="273049" y="283655"/>
            <a:ext cx="2705101"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0" name="Google Shape;1720;p18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1" name="Google Shape;1721;p180"/>
          <p:cNvSpPr/>
          <p:nvPr>
            <p:ph idx="2" type="pic"/>
          </p:nvPr>
        </p:nvSpPr>
        <p:spPr>
          <a:xfrm>
            <a:off x="3252786" y="4244631"/>
            <a:ext cx="2097750" cy="1883664"/>
          </a:xfrm>
          <a:prstGeom prst="rect">
            <a:avLst/>
          </a:prstGeom>
          <a:solidFill>
            <a:schemeClr val="lt1"/>
          </a:solidFill>
          <a:ln>
            <a:noFill/>
          </a:ln>
        </p:spPr>
      </p:sp>
      <p:sp>
        <p:nvSpPr>
          <p:cNvPr id="1722" name="Google Shape;1722;p180"/>
          <p:cNvSpPr/>
          <p:nvPr>
            <p:ph idx="3" type="pic"/>
          </p:nvPr>
        </p:nvSpPr>
        <p:spPr>
          <a:xfrm>
            <a:off x="5442258" y="4244631"/>
            <a:ext cx="2097750" cy="1883664"/>
          </a:xfrm>
          <a:prstGeom prst="rect">
            <a:avLst/>
          </a:prstGeom>
          <a:solidFill>
            <a:schemeClr val="lt1"/>
          </a:solidFill>
          <a:ln>
            <a:noFill/>
          </a:ln>
        </p:spPr>
      </p:sp>
      <p:sp>
        <p:nvSpPr>
          <p:cNvPr id="1723" name="Google Shape;1723;p180"/>
          <p:cNvSpPr/>
          <p:nvPr>
            <p:ph idx="4" type="pic"/>
          </p:nvPr>
        </p:nvSpPr>
        <p:spPr>
          <a:xfrm>
            <a:off x="7631729" y="4244631"/>
            <a:ext cx="2097750" cy="1883664"/>
          </a:xfrm>
          <a:prstGeom prst="rect">
            <a:avLst/>
          </a:prstGeom>
          <a:solidFill>
            <a:schemeClr val="lt1"/>
          </a:solidFill>
          <a:ln>
            <a:noFill/>
          </a:ln>
        </p:spPr>
      </p:sp>
      <p:sp>
        <p:nvSpPr>
          <p:cNvPr id="1724" name="Google Shape;1724;p180"/>
          <p:cNvSpPr/>
          <p:nvPr>
            <p:ph idx="5" type="pic"/>
          </p:nvPr>
        </p:nvSpPr>
        <p:spPr>
          <a:xfrm>
            <a:off x="9819613" y="4244631"/>
            <a:ext cx="2097750" cy="1883664"/>
          </a:xfrm>
          <a:prstGeom prst="rect">
            <a:avLst/>
          </a:prstGeom>
          <a:solidFill>
            <a:schemeClr val="lt1"/>
          </a:solidFill>
          <a:ln>
            <a:noFill/>
          </a:ln>
        </p:spPr>
      </p:sp>
      <p:sp>
        <p:nvSpPr>
          <p:cNvPr id="1725" name="Google Shape;1725;p180"/>
          <p:cNvSpPr/>
          <p:nvPr>
            <p:ph idx="6" type="pic"/>
          </p:nvPr>
        </p:nvSpPr>
        <p:spPr>
          <a:xfrm>
            <a:off x="3252786" y="2259635"/>
            <a:ext cx="4287221" cy="1883664"/>
          </a:xfrm>
          <a:prstGeom prst="rect">
            <a:avLst/>
          </a:prstGeom>
          <a:solidFill>
            <a:schemeClr val="lt1"/>
          </a:solidFill>
          <a:ln>
            <a:noFill/>
          </a:ln>
        </p:spPr>
      </p:sp>
      <p:sp>
        <p:nvSpPr>
          <p:cNvPr id="1726" name="Google Shape;1726;p180"/>
          <p:cNvSpPr/>
          <p:nvPr>
            <p:ph idx="7" type="pic"/>
          </p:nvPr>
        </p:nvSpPr>
        <p:spPr>
          <a:xfrm>
            <a:off x="7631729" y="2259635"/>
            <a:ext cx="4285634" cy="1883664"/>
          </a:xfrm>
          <a:prstGeom prst="rect">
            <a:avLst/>
          </a:prstGeom>
          <a:solidFill>
            <a:schemeClr val="lt1"/>
          </a:solidFill>
          <a:ln>
            <a:noFill/>
          </a:ln>
        </p:spPr>
      </p:sp>
      <p:sp>
        <p:nvSpPr>
          <p:cNvPr id="1727" name="Google Shape;1727;p180"/>
          <p:cNvSpPr/>
          <p:nvPr>
            <p:ph idx="8" type="pic"/>
          </p:nvPr>
        </p:nvSpPr>
        <p:spPr>
          <a:xfrm>
            <a:off x="3252786" y="274638"/>
            <a:ext cx="2097750" cy="1883664"/>
          </a:xfrm>
          <a:prstGeom prst="rect">
            <a:avLst/>
          </a:prstGeom>
          <a:solidFill>
            <a:schemeClr val="lt1"/>
          </a:solidFill>
          <a:ln>
            <a:noFill/>
          </a:ln>
        </p:spPr>
      </p:sp>
      <p:sp>
        <p:nvSpPr>
          <p:cNvPr id="1728" name="Google Shape;1728;p180"/>
          <p:cNvSpPr/>
          <p:nvPr>
            <p:ph idx="9" type="pic"/>
          </p:nvPr>
        </p:nvSpPr>
        <p:spPr>
          <a:xfrm>
            <a:off x="5442258" y="274638"/>
            <a:ext cx="2097750" cy="1883664"/>
          </a:xfrm>
          <a:prstGeom prst="rect">
            <a:avLst/>
          </a:prstGeom>
          <a:solidFill>
            <a:schemeClr val="lt1"/>
          </a:solidFill>
          <a:ln>
            <a:noFill/>
          </a:ln>
        </p:spPr>
      </p:sp>
      <p:sp>
        <p:nvSpPr>
          <p:cNvPr id="1729" name="Google Shape;1729;p180"/>
          <p:cNvSpPr/>
          <p:nvPr>
            <p:ph idx="13" type="pic"/>
          </p:nvPr>
        </p:nvSpPr>
        <p:spPr>
          <a:xfrm>
            <a:off x="7631729" y="274638"/>
            <a:ext cx="2097750" cy="1883664"/>
          </a:xfrm>
          <a:prstGeom prst="rect">
            <a:avLst/>
          </a:prstGeom>
          <a:solidFill>
            <a:schemeClr val="lt1"/>
          </a:solidFill>
          <a:ln>
            <a:noFill/>
          </a:ln>
        </p:spPr>
      </p:sp>
      <p:sp>
        <p:nvSpPr>
          <p:cNvPr id="1730" name="Google Shape;1730;p180"/>
          <p:cNvSpPr/>
          <p:nvPr>
            <p:ph idx="14" type="pic"/>
          </p:nvPr>
        </p:nvSpPr>
        <p:spPr>
          <a:xfrm>
            <a:off x="9819613" y="274638"/>
            <a:ext cx="2097750" cy="1883664"/>
          </a:xfrm>
          <a:prstGeom prst="rect">
            <a:avLst/>
          </a:prstGeom>
          <a:solidFill>
            <a:schemeClr val="lt1"/>
          </a:solidFill>
          <a:ln>
            <a:noFill/>
          </a:ln>
        </p:spPr>
      </p:sp>
      <p:sp>
        <p:nvSpPr>
          <p:cNvPr id="1731" name="Google Shape;1731;p180"/>
          <p:cNvSpPr txBox="1"/>
          <p:nvPr>
            <p:ph idx="1" type="body"/>
          </p:nvPr>
        </p:nvSpPr>
        <p:spPr>
          <a:xfrm>
            <a:off x="273051" y="2391509"/>
            <a:ext cx="2705099" cy="373678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F - x4 image w/ text">
  <p:cSld name="Case Study F - x4 image w/ text">
    <p:spTree>
      <p:nvGrpSpPr>
        <p:cNvPr id="1732" name="Shape 1732"/>
        <p:cNvGrpSpPr/>
        <p:nvPr/>
      </p:nvGrpSpPr>
      <p:grpSpPr>
        <a:xfrm>
          <a:off x="0" y="0"/>
          <a:ext cx="0" cy="0"/>
          <a:chOff x="0" y="0"/>
          <a:chExt cx="0" cy="0"/>
        </a:xfrm>
      </p:grpSpPr>
      <p:sp>
        <p:nvSpPr>
          <p:cNvPr id="1733" name="Google Shape;1733;p181"/>
          <p:cNvSpPr txBox="1"/>
          <p:nvPr>
            <p:ph type="title"/>
          </p:nvPr>
        </p:nvSpPr>
        <p:spPr>
          <a:xfrm>
            <a:off x="273049" y="28365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4" name="Google Shape;1734;p18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5" name="Google Shape;1735;p181"/>
          <p:cNvSpPr/>
          <p:nvPr/>
        </p:nvSpPr>
        <p:spPr>
          <a:xfrm>
            <a:off x="273048" y="3143009"/>
            <a:ext cx="2698571" cy="5555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736" name="Google Shape;1736;p181"/>
          <p:cNvCxnSpPr/>
          <p:nvPr/>
        </p:nvCxnSpPr>
        <p:spPr>
          <a:xfrm>
            <a:off x="3115469" y="1638300"/>
            <a:ext cx="0" cy="4489450"/>
          </a:xfrm>
          <a:prstGeom prst="straightConnector1">
            <a:avLst/>
          </a:prstGeom>
          <a:noFill/>
          <a:ln cap="flat" cmpd="sng" w="12700">
            <a:solidFill>
              <a:schemeClr val="accent5"/>
            </a:solidFill>
            <a:prstDash val="solid"/>
            <a:miter lim="800000"/>
            <a:headEnd len="sm" w="sm" type="none"/>
            <a:tailEnd len="sm" w="sm" type="none"/>
          </a:ln>
        </p:spPr>
      </p:cxnSp>
      <p:cxnSp>
        <p:nvCxnSpPr>
          <p:cNvPr id="1737" name="Google Shape;1737;p181"/>
          <p:cNvCxnSpPr/>
          <p:nvPr/>
        </p:nvCxnSpPr>
        <p:spPr>
          <a:xfrm>
            <a:off x="6101738" y="1638300"/>
            <a:ext cx="0" cy="4489450"/>
          </a:xfrm>
          <a:prstGeom prst="straightConnector1">
            <a:avLst/>
          </a:prstGeom>
          <a:noFill/>
          <a:ln cap="flat" cmpd="sng" w="12700">
            <a:solidFill>
              <a:schemeClr val="accent5"/>
            </a:solidFill>
            <a:prstDash val="solid"/>
            <a:miter lim="800000"/>
            <a:headEnd len="sm" w="sm" type="none"/>
            <a:tailEnd len="sm" w="sm" type="none"/>
          </a:ln>
        </p:spPr>
      </p:cxnSp>
      <p:cxnSp>
        <p:nvCxnSpPr>
          <p:cNvPr id="1738" name="Google Shape;1738;p181"/>
          <p:cNvCxnSpPr/>
          <p:nvPr/>
        </p:nvCxnSpPr>
        <p:spPr>
          <a:xfrm>
            <a:off x="9073357" y="1638300"/>
            <a:ext cx="0" cy="4489450"/>
          </a:xfrm>
          <a:prstGeom prst="straightConnector1">
            <a:avLst/>
          </a:prstGeom>
          <a:noFill/>
          <a:ln cap="flat" cmpd="sng" w="12700">
            <a:solidFill>
              <a:schemeClr val="accent5"/>
            </a:solidFill>
            <a:prstDash val="solid"/>
            <a:miter lim="800000"/>
            <a:headEnd len="sm" w="sm" type="none"/>
            <a:tailEnd len="sm" w="sm" type="none"/>
          </a:ln>
        </p:spPr>
      </p:cxnSp>
      <p:sp>
        <p:nvSpPr>
          <p:cNvPr id="1739" name="Google Shape;1739;p181"/>
          <p:cNvSpPr/>
          <p:nvPr/>
        </p:nvSpPr>
        <p:spPr>
          <a:xfrm>
            <a:off x="3253087" y="3143009"/>
            <a:ext cx="2698571" cy="5555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40" name="Google Shape;1740;p181"/>
          <p:cNvSpPr/>
          <p:nvPr/>
        </p:nvSpPr>
        <p:spPr>
          <a:xfrm>
            <a:off x="6233126" y="3143009"/>
            <a:ext cx="2698571" cy="5555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41" name="Google Shape;1741;p181"/>
          <p:cNvSpPr/>
          <p:nvPr/>
        </p:nvSpPr>
        <p:spPr>
          <a:xfrm>
            <a:off x="9213164" y="3143009"/>
            <a:ext cx="2698571" cy="5555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42" name="Google Shape;1742;p181"/>
          <p:cNvSpPr txBox="1"/>
          <p:nvPr>
            <p:ph idx="1" type="body"/>
          </p:nvPr>
        </p:nvSpPr>
        <p:spPr>
          <a:xfrm>
            <a:off x="267653" y="3992182"/>
            <a:ext cx="2712469" cy="2135568"/>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3" name="Google Shape;1743;p181"/>
          <p:cNvSpPr txBox="1"/>
          <p:nvPr>
            <p:ph idx="2" type="body"/>
          </p:nvPr>
        </p:nvSpPr>
        <p:spPr>
          <a:xfrm>
            <a:off x="3244822" y="3992182"/>
            <a:ext cx="2712469" cy="2135568"/>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4" name="Google Shape;1744;p181"/>
          <p:cNvSpPr txBox="1"/>
          <p:nvPr>
            <p:ph idx="3" type="body"/>
          </p:nvPr>
        </p:nvSpPr>
        <p:spPr>
          <a:xfrm>
            <a:off x="6221991" y="3992182"/>
            <a:ext cx="2712469" cy="2135568"/>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5" name="Google Shape;1745;p181"/>
          <p:cNvSpPr txBox="1"/>
          <p:nvPr>
            <p:ph idx="4" type="body"/>
          </p:nvPr>
        </p:nvSpPr>
        <p:spPr>
          <a:xfrm>
            <a:off x="9199159" y="3992182"/>
            <a:ext cx="2712469" cy="2135568"/>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6" name="Google Shape;1746;p181"/>
          <p:cNvSpPr/>
          <p:nvPr>
            <p:ph idx="5" type="pic"/>
          </p:nvPr>
        </p:nvSpPr>
        <p:spPr>
          <a:xfrm>
            <a:off x="273049" y="1638300"/>
            <a:ext cx="2708169" cy="2037145"/>
          </a:xfrm>
          <a:prstGeom prst="rect">
            <a:avLst/>
          </a:prstGeom>
          <a:solidFill>
            <a:schemeClr val="lt1"/>
          </a:solidFill>
          <a:ln>
            <a:noFill/>
          </a:ln>
        </p:spPr>
      </p:sp>
      <p:sp>
        <p:nvSpPr>
          <p:cNvPr id="1747" name="Google Shape;1747;p181"/>
          <p:cNvSpPr/>
          <p:nvPr>
            <p:ph idx="6" type="pic"/>
          </p:nvPr>
        </p:nvSpPr>
        <p:spPr>
          <a:xfrm>
            <a:off x="3243489" y="1638300"/>
            <a:ext cx="2708169" cy="2037145"/>
          </a:xfrm>
          <a:prstGeom prst="rect">
            <a:avLst/>
          </a:prstGeom>
          <a:solidFill>
            <a:schemeClr val="lt1"/>
          </a:solidFill>
          <a:ln>
            <a:noFill/>
          </a:ln>
        </p:spPr>
      </p:sp>
      <p:sp>
        <p:nvSpPr>
          <p:cNvPr id="1748" name="Google Shape;1748;p181"/>
          <p:cNvSpPr/>
          <p:nvPr>
            <p:ph idx="7" type="pic"/>
          </p:nvPr>
        </p:nvSpPr>
        <p:spPr>
          <a:xfrm>
            <a:off x="6223528" y="1638300"/>
            <a:ext cx="2708169" cy="2037145"/>
          </a:xfrm>
          <a:prstGeom prst="rect">
            <a:avLst/>
          </a:prstGeom>
          <a:solidFill>
            <a:schemeClr val="lt1"/>
          </a:solidFill>
          <a:ln>
            <a:noFill/>
          </a:ln>
        </p:spPr>
      </p:sp>
      <p:sp>
        <p:nvSpPr>
          <p:cNvPr id="1749" name="Google Shape;1749;p181"/>
          <p:cNvSpPr/>
          <p:nvPr>
            <p:ph idx="8" type="pic"/>
          </p:nvPr>
        </p:nvSpPr>
        <p:spPr>
          <a:xfrm>
            <a:off x="9203566" y="1638300"/>
            <a:ext cx="2708169" cy="2037145"/>
          </a:xfrm>
          <a:prstGeom prst="rect">
            <a:avLst/>
          </a:prstGeom>
          <a:solidFill>
            <a:schemeClr val="lt1"/>
          </a:solidFill>
          <a:ln>
            <a:noFill/>
          </a:ln>
        </p:spPr>
      </p:sp>
    </p:spTree>
  </p:cSld>
  <p:clrMapOvr>
    <a:masterClrMapping/>
  </p:clrMapOvr>
  <p:extLst>
    <p:ext uri="{DCECCB84-F9BA-43D5-87BE-67443E8EF086}">
      <p15:sldGuideLst>
        <p15:guide id="1" orient="horz" pos="600">
          <p15:clr>
            <a:srgbClr val="F26B43"/>
          </p15:clr>
        </p15:guide>
        <p15:guide id="2" orient="horz" pos="1026">
          <p15:clr>
            <a:srgbClr val="F26B43"/>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H - x2 image w/ text">
  <p:cSld name="Case Study H - x2 image w/ text">
    <p:spTree>
      <p:nvGrpSpPr>
        <p:cNvPr id="1750" name="Shape 1750"/>
        <p:cNvGrpSpPr/>
        <p:nvPr/>
      </p:nvGrpSpPr>
      <p:grpSpPr>
        <a:xfrm>
          <a:off x="0" y="0"/>
          <a:ext cx="0" cy="0"/>
          <a:chOff x="0" y="0"/>
          <a:chExt cx="0" cy="0"/>
        </a:xfrm>
      </p:grpSpPr>
      <p:sp>
        <p:nvSpPr>
          <p:cNvPr id="1751" name="Google Shape;1751;p182"/>
          <p:cNvSpPr txBox="1"/>
          <p:nvPr>
            <p:ph type="title"/>
          </p:nvPr>
        </p:nvSpPr>
        <p:spPr>
          <a:xfrm>
            <a:off x="273048" y="28365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2" name="Google Shape;1752;p18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3" name="Google Shape;1753;p182"/>
          <p:cNvSpPr/>
          <p:nvPr/>
        </p:nvSpPr>
        <p:spPr>
          <a:xfrm>
            <a:off x="273047" y="3912589"/>
            <a:ext cx="5684842" cy="7807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4" name="Google Shape;1754;p182"/>
          <p:cNvSpPr txBox="1"/>
          <p:nvPr>
            <p:ph idx="1" type="body"/>
          </p:nvPr>
        </p:nvSpPr>
        <p:spPr>
          <a:xfrm>
            <a:off x="266700" y="4951827"/>
            <a:ext cx="5692774" cy="1175923"/>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Arial"/>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755" name="Google Shape;1755;p182"/>
          <p:cNvCxnSpPr/>
          <p:nvPr/>
        </p:nvCxnSpPr>
        <p:spPr>
          <a:xfrm>
            <a:off x="6096000" y="1638300"/>
            <a:ext cx="0" cy="4489450"/>
          </a:xfrm>
          <a:prstGeom prst="straightConnector1">
            <a:avLst/>
          </a:prstGeom>
          <a:noFill/>
          <a:ln cap="flat" cmpd="sng" w="12700">
            <a:solidFill>
              <a:schemeClr val="accent5"/>
            </a:solidFill>
            <a:prstDash val="solid"/>
            <a:miter lim="800000"/>
            <a:headEnd len="sm" w="sm" type="none"/>
            <a:tailEnd len="sm" w="sm" type="none"/>
          </a:ln>
        </p:spPr>
      </p:cxnSp>
      <p:sp>
        <p:nvSpPr>
          <p:cNvPr id="1756" name="Google Shape;1756;p182"/>
          <p:cNvSpPr txBox="1"/>
          <p:nvPr>
            <p:ph idx="2" type="body"/>
          </p:nvPr>
        </p:nvSpPr>
        <p:spPr>
          <a:xfrm>
            <a:off x="6245469" y="4951827"/>
            <a:ext cx="5679831" cy="1175923"/>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Arial"/>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7" name="Google Shape;1757;p182"/>
          <p:cNvSpPr/>
          <p:nvPr>
            <p:ph idx="3" type="pic"/>
          </p:nvPr>
        </p:nvSpPr>
        <p:spPr>
          <a:xfrm>
            <a:off x="273048" y="1638301"/>
            <a:ext cx="5687444" cy="3015847"/>
          </a:xfrm>
          <a:prstGeom prst="rect">
            <a:avLst/>
          </a:prstGeom>
          <a:solidFill>
            <a:schemeClr val="lt1"/>
          </a:solidFill>
          <a:ln>
            <a:noFill/>
          </a:ln>
        </p:spPr>
      </p:sp>
      <p:sp>
        <p:nvSpPr>
          <p:cNvPr id="1758" name="Google Shape;1758;p182"/>
          <p:cNvSpPr/>
          <p:nvPr/>
        </p:nvSpPr>
        <p:spPr>
          <a:xfrm>
            <a:off x="6243897" y="3912589"/>
            <a:ext cx="5684842" cy="7807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9" name="Google Shape;1759;p182"/>
          <p:cNvSpPr/>
          <p:nvPr>
            <p:ph idx="4" type="pic"/>
          </p:nvPr>
        </p:nvSpPr>
        <p:spPr>
          <a:xfrm>
            <a:off x="6243898" y="1638301"/>
            <a:ext cx="5687444" cy="3015847"/>
          </a:xfrm>
          <a:prstGeom prst="rect">
            <a:avLst/>
          </a:prstGeom>
          <a:solidFill>
            <a:schemeClr val="lt1"/>
          </a:solidFill>
          <a:ln>
            <a:noFill/>
          </a:ln>
        </p:spPr>
      </p:sp>
    </p:spTree>
  </p:cSld>
  <p:clrMapOvr>
    <a:masterClrMapping/>
  </p:clrMapOvr>
  <p:extLst>
    <p:ext uri="{DCECCB84-F9BA-43D5-87BE-67443E8EF086}">
      <p15:sldGuideLst>
        <p15:guide id="1" orient="horz" pos="600">
          <p15:clr>
            <a:srgbClr val="F26B43"/>
          </p15:clr>
        </p15:guide>
        <p15:guide id="2" orient="horz" pos="1026">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E - 5 People">
  <p:cSld name="Team E - 5 People">
    <p:spTree>
      <p:nvGrpSpPr>
        <p:cNvPr id="86" name="Shape 86"/>
        <p:cNvGrpSpPr/>
        <p:nvPr/>
      </p:nvGrpSpPr>
      <p:grpSpPr>
        <a:xfrm>
          <a:off x="0" y="0"/>
          <a:ext cx="0" cy="0"/>
          <a:chOff x="0" y="0"/>
          <a:chExt cx="0" cy="0"/>
        </a:xfrm>
      </p:grpSpPr>
      <p:sp>
        <p:nvSpPr>
          <p:cNvPr id="87" name="Google Shape;87;p59"/>
          <p:cNvSpPr/>
          <p:nvPr>
            <p:ph idx="2" type="pic"/>
          </p:nvPr>
        </p:nvSpPr>
        <p:spPr>
          <a:xfrm>
            <a:off x="273049" y="1635125"/>
            <a:ext cx="2108851" cy="2525395"/>
          </a:xfrm>
          <a:prstGeom prst="rect">
            <a:avLst/>
          </a:prstGeom>
          <a:solidFill>
            <a:schemeClr val="lt1"/>
          </a:solidFill>
          <a:ln>
            <a:noFill/>
          </a:ln>
        </p:spPr>
      </p:sp>
      <p:sp>
        <p:nvSpPr>
          <p:cNvPr id="88" name="Google Shape;88;p59"/>
          <p:cNvSpPr txBox="1"/>
          <p:nvPr>
            <p:ph type="title"/>
          </p:nvPr>
        </p:nvSpPr>
        <p:spPr>
          <a:xfrm>
            <a:off x="273049" y="28365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59"/>
          <p:cNvSpPr/>
          <p:nvPr>
            <p:ph idx="3" type="pic"/>
          </p:nvPr>
        </p:nvSpPr>
        <p:spPr>
          <a:xfrm>
            <a:off x="2668028" y="1635125"/>
            <a:ext cx="2085113" cy="2525395"/>
          </a:xfrm>
          <a:prstGeom prst="rect">
            <a:avLst/>
          </a:prstGeom>
          <a:solidFill>
            <a:schemeClr val="lt1"/>
          </a:solidFill>
          <a:ln>
            <a:noFill/>
          </a:ln>
        </p:spPr>
      </p:sp>
      <p:sp>
        <p:nvSpPr>
          <p:cNvPr id="91" name="Google Shape;91;p59"/>
          <p:cNvSpPr/>
          <p:nvPr>
            <p:ph idx="4" type="pic"/>
          </p:nvPr>
        </p:nvSpPr>
        <p:spPr>
          <a:xfrm>
            <a:off x="5039269" y="1635125"/>
            <a:ext cx="2104012" cy="2525395"/>
          </a:xfrm>
          <a:prstGeom prst="rect">
            <a:avLst/>
          </a:prstGeom>
          <a:solidFill>
            <a:schemeClr val="lt1"/>
          </a:solidFill>
          <a:ln>
            <a:noFill/>
          </a:ln>
        </p:spPr>
      </p:sp>
      <p:sp>
        <p:nvSpPr>
          <p:cNvPr id="92" name="Google Shape;92;p59"/>
          <p:cNvSpPr/>
          <p:nvPr>
            <p:ph idx="5" type="pic"/>
          </p:nvPr>
        </p:nvSpPr>
        <p:spPr>
          <a:xfrm>
            <a:off x="7429409" y="1635125"/>
            <a:ext cx="2094562" cy="2525395"/>
          </a:xfrm>
          <a:prstGeom prst="rect">
            <a:avLst/>
          </a:prstGeom>
          <a:solidFill>
            <a:schemeClr val="lt1"/>
          </a:solidFill>
          <a:ln>
            <a:noFill/>
          </a:ln>
        </p:spPr>
      </p:sp>
      <p:sp>
        <p:nvSpPr>
          <p:cNvPr id="93" name="Google Shape;93;p59"/>
          <p:cNvSpPr/>
          <p:nvPr>
            <p:ph idx="6" type="pic"/>
          </p:nvPr>
        </p:nvSpPr>
        <p:spPr>
          <a:xfrm>
            <a:off x="9810100" y="1635125"/>
            <a:ext cx="2094562" cy="2525395"/>
          </a:xfrm>
          <a:prstGeom prst="rect">
            <a:avLst/>
          </a:prstGeom>
          <a:solidFill>
            <a:schemeClr val="lt1"/>
          </a:solidFill>
          <a:ln>
            <a:noFill/>
          </a:ln>
        </p:spPr>
      </p:sp>
      <p:sp>
        <p:nvSpPr>
          <p:cNvPr id="94" name="Google Shape;94;p59"/>
          <p:cNvSpPr txBox="1"/>
          <p:nvPr>
            <p:ph idx="1" type="body"/>
          </p:nvPr>
        </p:nvSpPr>
        <p:spPr>
          <a:xfrm>
            <a:off x="267651" y="4364784"/>
            <a:ext cx="2112264"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59"/>
          <p:cNvSpPr txBox="1"/>
          <p:nvPr>
            <p:ph idx="7" type="body"/>
          </p:nvPr>
        </p:nvSpPr>
        <p:spPr>
          <a:xfrm>
            <a:off x="2654708" y="4364784"/>
            <a:ext cx="2108851"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59"/>
          <p:cNvSpPr txBox="1"/>
          <p:nvPr>
            <p:ph idx="8" type="body"/>
          </p:nvPr>
        </p:nvSpPr>
        <p:spPr>
          <a:xfrm>
            <a:off x="5038352" y="4364784"/>
            <a:ext cx="2108851"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59"/>
          <p:cNvSpPr txBox="1"/>
          <p:nvPr>
            <p:ph idx="9" type="body"/>
          </p:nvPr>
        </p:nvSpPr>
        <p:spPr>
          <a:xfrm>
            <a:off x="7421996" y="4364784"/>
            <a:ext cx="2108851"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59"/>
          <p:cNvSpPr txBox="1"/>
          <p:nvPr>
            <p:ph idx="13" type="body"/>
          </p:nvPr>
        </p:nvSpPr>
        <p:spPr>
          <a:xfrm>
            <a:off x="9805639" y="4364784"/>
            <a:ext cx="2108851"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2">
          <p15:clr>
            <a:srgbClr val="F26B43"/>
          </p15:clr>
        </p15:guide>
        <p15:guide id="2" orient="horz" pos="1030">
          <p15:clr>
            <a:srgbClr val="F26B43"/>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with Images">
  <p:cSld name="Awards with Images">
    <p:spTree>
      <p:nvGrpSpPr>
        <p:cNvPr id="1760" name="Shape 1760"/>
        <p:cNvGrpSpPr/>
        <p:nvPr/>
      </p:nvGrpSpPr>
      <p:grpSpPr>
        <a:xfrm>
          <a:off x="0" y="0"/>
          <a:ext cx="0" cy="0"/>
          <a:chOff x="0" y="0"/>
          <a:chExt cx="0" cy="0"/>
        </a:xfrm>
      </p:grpSpPr>
      <p:sp>
        <p:nvSpPr>
          <p:cNvPr id="1761" name="Google Shape;1761;p183"/>
          <p:cNvSpPr/>
          <p:nvPr>
            <p:ph idx="2" type="pic"/>
          </p:nvPr>
        </p:nvSpPr>
        <p:spPr>
          <a:xfrm>
            <a:off x="273050" y="1647557"/>
            <a:ext cx="2290016" cy="2954213"/>
          </a:xfrm>
          <a:prstGeom prst="rect">
            <a:avLst/>
          </a:prstGeom>
          <a:solidFill>
            <a:schemeClr val="lt1"/>
          </a:solidFill>
          <a:ln>
            <a:noFill/>
          </a:ln>
        </p:spPr>
      </p:sp>
      <p:sp>
        <p:nvSpPr>
          <p:cNvPr id="1762" name="Google Shape;1762;p183"/>
          <p:cNvSpPr/>
          <p:nvPr>
            <p:ph idx="3" type="pic"/>
          </p:nvPr>
        </p:nvSpPr>
        <p:spPr>
          <a:xfrm>
            <a:off x="273050" y="4665356"/>
            <a:ext cx="2290016" cy="1481128"/>
          </a:xfrm>
          <a:prstGeom prst="rect">
            <a:avLst/>
          </a:prstGeom>
          <a:solidFill>
            <a:schemeClr val="lt1"/>
          </a:solidFill>
          <a:ln>
            <a:noFill/>
          </a:ln>
        </p:spPr>
      </p:sp>
      <p:sp>
        <p:nvSpPr>
          <p:cNvPr id="1763" name="Google Shape;1763;p183"/>
          <p:cNvSpPr/>
          <p:nvPr>
            <p:ph idx="4" type="pic"/>
          </p:nvPr>
        </p:nvSpPr>
        <p:spPr>
          <a:xfrm>
            <a:off x="2607877" y="3192271"/>
            <a:ext cx="2290016" cy="2954213"/>
          </a:xfrm>
          <a:prstGeom prst="rect">
            <a:avLst/>
          </a:prstGeom>
          <a:solidFill>
            <a:schemeClr val="lt1"/>
          </a:solidFill>
          <a:ln>
            <a:noFill/>
          </a:ln>
        </p:spPr>
      </p:sp>
      <p:sp>
        <p:nvSpPr>
          <p:cNvPr id="1764" name="Google Shape;1764;p183"/>
          <p:cNvSpPr/>
          <p:nvPr>
            <p:ph idx="5" type="pic"/>
          </p:nvPr>
        </p:nvSpPr>
        <p:spPr>
          <a:xfrm>
            <a:off x="2607877" y="1647557"/>
            <a:ext cx="2290016" cy="1481128"/>
          </a:xfrm>
          <a:prstGeom prst="rect">
            <a:avLst/>
          </a:prstGeom>
          <a:solidFill>
            <a:schemeClr val="lt1"/>
          </a:solidFill>
          <a:ln>
            <a:noFill/>
          </a:ln>
        </p:spPr>
      </p:sp>
      <p:sp>
        <p:nvSpPr>
          <p:cNvPr id="1765" name="Google Shape;1765;p183"/>
          <p:cNvSpPr/>
          <p:nvPr>
            <p:ph idx="6" type="pic"/>
          </p:nvPr>
        </p:nvSpPr>
        <p:spPr>
          <a:xfrm>
            <a:off x="4942705" y="1647557"/>
            <a:ext cx="2290016" cy="2954213"/>
          </a:xfrm>
          <a:prstGeom prst="rect">
            <a:avLst/>
          </a:prstGeom>
          <a:solidFill>
            <a:schemeClr val="lt1"/>
          </a:solidFill>
          <a:ln>
            <a:noFill/>
          </a:ln>
        </p:spPr>
      </p:sp>
      <p:sp>
        <p:nvSpPr>
          <p:cNvPr id="1766" name="Google Shape;1766;p183"/>
          <p:cNvSpPr/>
          <p:nvPr>
            <p:ph idx="7" type="pic"/>
          </p:nvPr>
        </p:nvSpPr>
        <p:spPr>
          <a:xfrm>
            <a:off x="4942705" y="4665356"/>
            <a:ext cx="2290016" cy="1481128"/>
          </a:xfrm>
          <a:prstGeom prst="rect">
            <a:avLst/>
          </a:prstGeom>
          <a:solidFill>
            <a:schemeClr val="lt1"/>
          </a:solidFill>
          <a:ln>
            <a:noFill/>
          </a:ln>
        </p:spPr>
      </p:sp>
      <p:sp>
        <p:nvSpPr>
          <p:cNvPr id="1767" name="Google Shape;1767;p183"/>
          <p:cNvSpPr/>
          <p:nvPr>
            <p:ph idx="8" type="pic"/>
          </p:nvPr>
        </p:nvSpPr>
        <p:spPr>
          <a:xfrm>
            <a:off x="7286410" y="3192271"/>
            <a:ext cx="2290016" cy="2954213"/>
          </a:xfrm>
          <a:prstGeom prst="rect">
            <a:avLst/>
          </a:prstGeom>
          <a:solidFill>
            <a:schemeClr val="lt1"/>
          </a:solidFill>
          <a:ln>
            <a:noFill/>
          </a:ln>
        </p:spPr>
      </p:sp>
      <p:sp>
        <p:nvSpPr>
          <p:cNvPr id="1768" name="Google Shape;1768;p183"/>
          <p:cNvSpPr/>
          <p:nvPr>
            <p:ph idx="9" type="pic"/>
          </p:nvPr>
        </p:nvSpPr>
        <p:spPr>
          <a:xfrm>
            <a:off x="7286410" y="1647557"/>
            <a:ext cx="2290016" cy="1481128"/>
          </a:xfrm>
          <a:prstGeom prst="rect">
            <a:avLst/>
          </a:prstGeom>
          <a:solidFill>
            <a:schemeClr val="lt1"/>
          </a:solidFill>
          <a:ln>
            <a:noFill/>
          </a:ln>
        </p:spPr>
      </p:sp>
      <p:sp>
        <p:nvSpPr>
          <p:cNvPr id="1769" name="Google Shape;1769;p183"/>
          <p:cNvSpPr/>
          <p:nvPr>
            <p:ph idx="13" type="pic"/>
          </p:nvPr>
        </p:nvSpPr>
        <p:spPr>
          <a:xfrm>
            <a:off x="9630115" y="1647557"/>
            <a:ext cx="2290016" cy="2954213"/>
          </a:xfrm>
          <a:prstGeom prst="rect">
            <a:avLst/>
          </a:prstGeom>
          <a:solidFill>
            <a:schemeClr val="lt1"/>
          </a:solidFill>
          <a:ln>
            <a:noFill/>
          </a:ln>
        </p:spPr>
      </p:sp>
      <p:sp>
        <p:nvSpPr>
          <p:cNvPr id="1770" name="Google Shape;1770;p183"/>
          <p:cNvSpPr/>
          <p:nvPr>
            <p:ph idx="14" type="pic"/>
          </p:nvPr>
        </p:nvSpPr>
        <p:spPr>
          <a:xfrm>
            <a:off x="9630115" y="4665356"/>
            <a:ext cx="2290016" cy="1481128"/>
          </a:xfrm>
          <a:prstGeom prst="rect">
            <a:avLst/>
          </a:prstGeom>
          <a:solidFill>
            <a:schemeClr val="lt1"/>
          </a:solidFill>
          <a:ln>
            <a:noFill/>
          </a:ln>
        </p:spPr>
      </p:sp>
      <p:sp>
        <p:nvSpPr>
          <p:cNvPr id="1771" name="Google Shape;1771;p18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2" name="Google Shape;1772;p183"/>
          <p:cNvSpPr txBox="1"/>
          <p:nvPr>
            <p:ph type="title"/>
          </p:nvPr>
        </p:nvSpPr>
        <p:spPr>
          <a:xfrm>
            <a:off x="273050" y="2873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with Images - Grid">
  <p:cSld name="Awards with Images - Grid">
    <p:spTree>
      <p:nvGrpSpPr>
        <p:cNvPr id="1773" name="Shape 1773"/>
        <p:cNvGrpSpPr/>
        <p:nvPr/>
      </p:nvGrpSpPr>
      <p:grpSpPr>
        <a:xfrm>
          <a:off x="0" y="0"/>
          <a:ext cx="0" cy="0"/>
          <a:chOff x="0" y="0"/>
          <a:chExt cx="0" cy="0"/>
        </a:xfrm>
      </p:grpSpPr>
      <p:sp>
        <p:nvSpPr>
          <p:cNvPr id="1774" name="Google Shape;1774;p184"/>
          <p:cNvSpPr/>
          <p:nvPr>
            <p:ph idx="2" type="pic"/>
          </p:nvPr>
        </p:nvSpPr>
        <p:spPr>
          <a:xfrm>
            <a:off x="273050" y="1647557"/>
            <a:ext cx="2290016" cy="1089630"/>
          </a:xfrm>
          <a:prstGeom prst="rect">
            <a:avLst/>
          </a:prstGeom>
          <a:solidFill>
            <a:schemeClr val="lt1"/>
          </a:solidFill>
          <a:ln>
            <a:noFill/>
          </a:ln>
        </p:spPr>
      </p:sp>
      <p:sp>
        <p:nvSpPr>
          <p:cNvPr id="1775" name="Google Shape;1775;p18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6" name="Google Shape;1776;p184"/>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7" name="Google Shape;1777;p184"/>
          <p:cNvSpPr/>
          <p:nvPr>
            <p:ph idx="3" type="pic"/>
          </p:nvPr>
        </p:nvSpPr>
        <p:spPr>
          <a:xfrm>
            <a:off x="2611227" y="1647557"/>
            <a:ext cx="2290016" cy="1089630"/>
          </a:xfrm>
          <a:prstGeom prst="rect">
            <a:avLst/>
          </a:prstGeom>
          <a:solidFill>
            <a:schemeClr val="lt1"/>
          </a:solidFill>
          <a:ln>
            <a:noFill/>
          </a:ln>
        </p:spPr>
      </p:sp>
      <p:sp>
        <p:nvSpPr>
          <p:cNvPr id="1778" name="Google Shape;1778;p184"/>
          <p:cNvSpPr/>
          <p:nvPr>
            <p:ph idx="4" type="pic"/>
          </p:nvPr>
        </p:nvSpPr>
        <p:spPr>
          <a:xfrm>
            <a:off x="4949404" y="1647557"/>
            <a:ext cx="2290016" cy="1089630"/>
          </a:xfrm>
          <a:prstGeom prst="rect">
            <a:avLst/>
          </a:prstGeom>
          <a:solidFill>
            <a:schemeClr val="lt1"/>
          </a:solidFill>
          <a:ln>
            <a:noFill/>
          </a:ln>
        </p:spPr>
      </p:sp>
      <p:sp>
        <p:nvSpPr>
          <p:cNvPr id="1779" name="Google Shape;1779;p184"/>
          <p:cNvSpPr/>
          <p:nvPr>
            <p:ph idx="5" type="pic"/>
          </p:nvPr>
        </p:nvSpPr>
        <p:spPr>
          <a:xfrm>
            <a:off x="7287581" y="1647557"/>
            <a:ext cx="2290016" cy="1089630"/>
          </a:xfrm>
          <a:prstGeom prst="rect">
            <a:avLst/>
          </a:prstGeom>
          <a:solidFill>
            <a:schemeClr val="lt1"/>
          </a:solidFill>
          <a:ln>
            <a:noFill/>
          </a:ln>
        </p:spPr>
      </p:sp>
      <p:sp>
        <p:nvSpPr>
          <p:cNvPr id="1780" name="Google Shape;1780;p184"/>
          <p:cNvSpPr/>
          <p:nvPr>
            <p:ph idx="6" type="pic"/>
          </p:nvPr>
        </p:nvSpPr>
        <p:spPr>
          <a:xfrm>
            <a:off x="9625758" y="1647557"/>
            <a:ext cx="2290016" cy="1089630"/>
          </a:xfrm>
          <a:prstGeom prst="rect">
            <a:avLst/>
          </a:prstGeom>
          <a:solidFill>
            <a:schemeClr val="lt1"/>
          </a:solidFill>
          <a:ln>
            <a:noFill/>
          </a:ln>
        </p:spPr>
      </p:sp>
      <p:sp>
        <p:nvSpPr>
          <p:cNvPr id="1781" name="Google Shape;1781;p184"/>
          <p:cNvSpPr/>
          <p:nvPr>
            <p:ph idx="7" type="pic"/>
          </p:nvPr>
        </p:nvSpPr>
        <p:spPr>
          <a:xfrm>
            <a:off x="273050" y="2777745"/>
            <a:ext cx="2290016" cy="1089630"/>
          </a:xfrm>
          <a:prstGeom prst="rect">
            <a:avLst/>
          </a:prstGeom>
          <a:solidFill>
            <a:schemeClr val="lt1"/>
          </a:solidFill>
          <a:ln>
            <a:noFill/>
          </a:ln>
        </p:spPr>
      </p:sp>
      <p:sp>
        <p:nvSpPr>
          <p:cNvPr id="1782" name="Google Shape;1782;p184"/>
          <p:cNvSpPr/>
          <p:nvPr>
            <p:ph idx="8" type="pic"/>
          </p:nvPr>
        </p:nvSpPr>
        <p:spPr>
          <a:xfrm>
            <a:off x="2611227" y="2777745"/>
            <a:ext cx="2290016" cy="1089630"/>
          </a:xfrm>
          <a:prstGeom prst="rect">
            <a:avLst/>
          </a:prstGeom>
          <a:solidFill>
            <a:schemeClr val="lt1"/>
          </a:solidFill>
          <a:ln>
            <a:noFill/>
          </a:ln>
        </p:spPr>
      </p:sp>
      <p:sp>
        <p:nvSpPr>
          <p:cNvPr id="1783" name="Google Shape;1783;p184"/>
          <p:cNvSpPr/>
          <p:nvPr>
            <p:ph idx="9" type="pic"/>
          </p:nvPr>
        </p:nvSpPr>
        <p:spPr>
          <a:xfrm>
            <a:off x="4949404" y="2777745"/>
            <a:ext cx="2290016" cy="1089630"/>
          </a:xfrm>
          <a:prstGeom prst="rect">
            <a:avLst/>
          </a:prstGeom>
          <a:solidFill>
            <a:schemeClr val="lt1"/>
          </a:solidFill>
          <a:ln>
            <a:noFill/>
          </a:ln>
        </p:spPr>
      </p:sp>
      <p:sp>
        <p:nvSpPr>
          <p:cNvPr id="1784" name="Google Shape;1784;p184"/>
          <p:cNvSpPr/>
          <p:nvPr>
            <p:ph idx="13" type="pic"/>
          </p:nvPr>
        </p:nvSpPr>
        <p:spPr>
          <a:xfrm>
            <a:off x="7287581" y="2777745"/>
            <a:ext cx="2290016" cy="1089630"/>
          </a:xfrm>
          <a:prstGeom prst="rect">
            <a:avLst/>
          </a:prstGeom>
          <a:solidFill>
            <a:schemeClr val="lt1"/>
          </a:solidFill>
          <a:ln>
            <a:noFill/>
          </a:ln>
        </p:spPr>
      </p:sp>
      <p:sp>
        <p:nvSpPr>
          <p:cNvPr id="1785" name="Google Shape;1785;p184"/>
          <p:cNvSpPr/>
          <p:nvPr>
            <p:ph idx="14" type="pic"/>
          </p:nvPr>
        </p:nvSpPr>
        <p:spPr>
          <a:xfrm>
            <a:off x="9625758" y="2777745"/>
            <a:ext cx="2290016" cy="1089630"/>
          </a:xfrm>
          <a:prstGeom prst="rect">
            <a:avLst/>
          </a:prstGeom>
          <a:solidFill>
            <a:schemeClr val="lt1"/>
          </a:solidFill>
          <a:ln>
            <a:noFill/>
          </a:ln>
        </p:spPr>
      </p:sp>
      <p:sp>
        <p:nvSpPr>
          <p:cNvPr id="1786" name="Google Shape;1786;p184"/>
          <p:cNvSpPr/>
          <p:nvPr>
            <p:ph idx="15" type="pic"/>
          </p:nvPr>
        </p:nvSpPr>
        <p:spPr>
          <a:xfrm>
            <a:off x="273050" y="3907933"/>
            <a:ext cx="2290016" cy="1089630"/>
          </a:xfrm>
          <a:prstGeom prst="rect">
            <a:avLst/>
          </a:prstGeom>
          <a:solidFill>
            <a:schemeClr val="lt1"/>
          </a:solidFill>
          <a:ln>
            <a:noFill/>
          </a:ln>
        </p:spPr>
      </p:sp>
      <p:sp>
        <p:nvSpPr>
          <p:cNvPr id="1787" name="Google Shape;1787;p184"/>
          <p:cNvSpPr/>
          <p:nvPr>
            <p:ph idx="16" type="pic"/>
          </p:nvPr>
        </p:nvSpPr>
        <p:spPr>
          <a:xfrm>
            <a:off x="2611227" y="3907933"/>
            <a:ext cx="2290016" cy="1089630"/>
          </a:xfrm>
          <a:prstGeom prst="rect">
            <a:avLst/>
          </a:prstGeom>
          <a:solidFill>
            <a:schemeClr val="lt1"/>
          </a:solidFill>
          <a:ln>
            <a:noFill/>
          </a:ln>
        </p:spPr>
      </p:sp>
      <p:sp>
        <p:nvSpPr>
          <p:cNvPr id="1788" name="Google Shape;1788;p184"/>
          <p:cNvSpPr/>
          <p:nvPr>
            <p:ph idx="17" type="pic"/>
          </p:nvPr>
        </p:nvSpPr>
        <p:spPr>
          <a:xfrm>
            <a:off x="4949404" y="3907933"/>
            <a:ext cx="2290016" cy="1089630"/>
          </a:xfrm>
          <a:prstGeom prst="rect">
            <a:avLst/>
          </a:prstGeom>
          <a:solidFill>
            <a:schemeClr val="lt1"/>
          </a:solidFill>
          <a:ln>
            <a:noFill/>
          </a:ln>
        </p:spPr>
      </p:sp>
      <p:sp>
        <p:nvSpPr>
          <p:cNvPr id="1789" name="Google Shape;1789;p184"/>
          <p:cNvSpPr/>
          <p:nvPr>
            <p:ph idx="18" type="pic"/>
          </p:nvPr>
        </p:nvSpPr>
        <p:spPr>
          <a:xfrm>
            <a:off x="7287581" y="3907933"/>
            <a:ext cx="2290016" cy="1089630"/>
          </a:xfrm>
          <a:prstGeom prst="rect">
            <a:avLst/>
          </a:prstGeom>
          <a:solidFill>
            <a:schemeClr val="lt1"/>
          </a:solidFill>
          <a:ln>
            <a:noFill/>
          </a:ln>
        </p:spPr>
      </p:sp>
      <p:sp>
        <p:nvSpPr>
          <p:cNvPr id="1790" name="Google Shape;1790;p184"/>
          <p:cNvSpPr/>
          <p:nvPr>
            <p:ph idx="19" type="pic"/>
          </p:nvPr>
        </p:nvSpPr>
        <p:spPr>
          <a:xfrm>
            <a:off x="9625758" y="3907933"/>
            <a:ext cx="2290016" cy="1089630"/>
          </a:xfrm>
          <a:prstGeom prst="rect">
            <a:avLst/>
          </a:prstGeom>
          <a:solidFill>
            <a:schemeClr val="lt1"/>
          </a:solidFill>
          <a:ln>
            <a:noFill/>
          </a:ln>
        </p:spPr>
      </p:sp>
      <p:sp>
        <p:nvSpPr>
          <p:cNvPr id="1791" name="Google Shape;1791;p184"/>
          <p:cNvSpPr/>
          <p:nvPr>
            <p:ph idx="20" type="pic"/>
          </p:nvPr>
        </p:nvSpPr>
        <p:spPr>
          <a:xfrm>
            <a:off x="273050" y="5038120"/>
            <a:ext cx="2290016" cy="1089630"/>
          </a:xfrm>
          <a:prstGeom prst="rect">
            <a:avLst/>
          </a:prstGeom>
          <a:solidFill>
            <a:schemeClr val="lt1"/>
          </a:solidFill>
          <a:ln>
            <a:noFill/>
          </a:ln>
        </p:spPr>
      </p:sp>
      <p:sp>
        <p:nvSpPr>
          <p:cNvPr id="1792" name="Google Shape;1792;p184"/>
          <p:cNvSpPr/>
          <p:nvPr>
            <p:ph idx="21" type="pic"/>
          </p:nvPr>
        </p:nvSpPr>
        <p:spPr>
          <a:xfrm>
            <a:off x="2611227" y="5038120"/>
            <a:ext cx="2290016" cy="1089630"/>
          </a:xfrm>
          <a:prstGeom prst="rect">
            <a:avLst/>
          </a:prstGeom>
          <a:solidFill>
            <a:schemeClr val="lt1"/>
          </a:solidFill>
          <a:ln>
            <a:noFill/>
          </a:ln>
        </p:spPr>
      </p:sp>
      <p:sp>
        <p:nvSpPr>
          <p:cNvPr id="1793" name="Google Shape;1793;p184"/>
          <p:cNvSpPr/>
          <p:nvPr>
            <p:ph idx="22" type="pic"/>
          </p:nvPr>
        </p:nvSpPr>
        <p:spPr>
          <a:xfrm>
            <a:off x="4949404" y="5038120"/>
            <a:ext cx="2290016" cy="1089630"/>
          </a:xfrm>
          <a:prstGeom prst="rect">
            <a:avLst/>
          </a:prstGeom>
          <a:solidFill>
            <a:schemeClr val="lt1"/>
          </a:solidFill>
          <a:ln>
            <a:noFill/>
          </a:ln>
        </p:spPr>
      </p:sp>
      <p:sp>
        <p:nvSpPr>
          <p:cNvPr id="1794" name="Google Shape;1794;p184"/>
          <p:cNvSpPr/>
          <p:nvPr>
            <p:ph idx="23" type="pic"/>
          </p:nvPr>
        </p:nvSpPr>
        <p:spPr>
          <a:xfrm>
            <a:off x="7287581" y="5038120"/>
            <a:ext cx="2290016" cy="1089630"/>
          </a:xfrm>
          <a:prstGeom prst="rect">
            <a:avLst/>
          </a:prstGeom>
          <a:solidFill>
            <a:schemeClr val="lt1"/>
          </a:solidFill>
          <a:ln>
            <a:noFill/>
          </a:ln>
        </p:spPr>
      </p:sp>
      <p:sp>
        <p:nvSpPr>
          <p:cNvPr id="1795" name="Google Shape;1795;p184"/>
          <p:cNvSpPr/>
          <p:nvPr>
            <p:ph idx="24" type="pic"/>
          </p:nvPr>
        </p:nvSpPr>
        <p:spPr>
          <a:xfrm>
            <a:off x="9625758" y="5038120"/>
            <a:ext cx="2290016" cy="1089630"/>
          </a:xfrm>
          <a:prstGeom prst="rect">
            <a:avLst/>
          </a:prstGeom>
          <a:solidFill>
            <a:schemeClr val="lt1"/>
          </a:solidFill>
          <a:ln>
            <a:noFill/>
          </a:ln>
        </p:spPr>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References x4">
  <p:cSld name="2_References x4">
    <p:bg>
      <p:bgPr>
        <a:solidFill>
          <a:schemeClr val="lt2"/>
        </a:solidFill>
      </p:bgPr>
    </p:bg>
    <p:spTree>
      <p:nvGrpSpPr>
        <p:cNvPr id="1796" name="Shape 1796"/>
        <p:cNvGrpSpPr/>
        <p:nvPr/>
      </p:nvGrpSpPr>
      <p:grpSpPr>
        <a:xfrm>
          <a:off x="0" y="0"/>
          <a:ext cx="0" cy="0"/>
          <a:chOff x="0" y="0"/>
          <a:chExt cx="0" cy="0"/>
        </a:xfrm>
      </p:grpSpPr>
      <p:sp>
        <p:nvSpPr>
          <p:cNvPr id="1797" name="Google Shape;1797;p185"/>
          <p:cNvSpPr/>
          <p:nvPr/>
        </p:nvSpPr>
        <p:spPr>
          <a:xfrm>
            <a:off x="266700" y="3534626"/>
            <a:ext cx="11649074" cy="2587206"/>
          </a:xfrm>
          <a:prstGeom prst="rect">
            <a:avLst/>
          </a:prstGeom>
          <a:solidFill>
            <a:schemeClr val="lt1">
              <a:alpha val="40000"/>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798" name="Google Shape;1798;p185"/>
          <p:cNvSpPr txBox="1"/>
          <p:nvPr>
            <p:ph idx="1" type="body"/>
          </p:nvPr>
        </p:nvSpPr>
        <p:spPr>
          <a:xfrm>
            <a:off x="266700" y="1638300"/>
            <a:ext cx="11645897" cy="16959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9" name="Google Shape;1799;p18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0" name="Google Shape;1800;p185"/>
          <p:cNvSpPr txBox="1"/>
          <p:nvPr>
            <p:ph type="title"/>
          </p:nvPr>
        </p:nvSpPr>
        <p:spPr>
          <a:xfrm>
            <a:off x="273050" y="2873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1" name="Google Shape;1801;p185"/>
          <p:cNvSpPr/>
          <p:nvPr>
            <p:ph idx="2" type="pic"/>
          </p:nvPr>
        </p:nvSpPr>
        <p:spPr>
          <a:xfrm>
            <a:off x="441997" y="3815499"/>
            <a:ext cx="1500886" cy="795527"/>
          </a:xfrm>
          <a:prstGeom prst="rect">
            <a:avLst/>
          </a:prstGeom>
          <a:solidFill>
            <a:schemeClr val="lt1"/>
          </a:solidFill>
          <a:ln>
            <a:noFill/>
          </a:ln>
        </p:spPr>
      </p:sp>
      <p:cxnSp>
        <p:nvCxnSpPr>
          <p:cNvPr id="1802" name="Google Shape;1802;p185"/>
          <p:cNvCxnSpPr/>
          <p:nvPr/>
        </p:nvCxnSpPr>
        <p:spPr>
          <a:xfrm>
            <a:off x="3181031" y="3541272"/>
            <a:ext cx="0" cy="2582126"/>
          </a:xfrm>
          <a:prstGeom prst="straightConnector1">
            <a:avLst/>
          </a:prstGeom>
          <a:noFill/>
          <a:ln cap="flat" cmpd="sng" w="12700">
            <a:solidFill>
              <a:schemeClr val="dk1"/>
            </a:solidFill>
            <a:prstDash val="solid"/>
            <a:miter lim="800000"/>
            <a:headEnd len="sm" w="sm" type="none"/>
            <a:tailEnd len="sm" w="sm" type="none"/>
          </a:ln>
        </p:spPr>
      </p:cxnSp>
      <p:cxnSp>
        <p:nvCxnSpPr>
          <p:cNvPr id="1803" name="Google Shape;1803;p185"/>
          <p:cNvCxnSpPr/>
          <p:nvPr/>
        </p:nvCxnSpPr>
        <p:spPr>
          <a:xfrm>
            <a:off x="6092612" y="3541272"/>
            <a:ext cx="0" cy="2582126"/>
          </a:xfrm>
          <a:prstGeom prst="straightConnector1">
            <a:avLst/>
          </a:prstGeom>
          <a:noFill/>
          <a:ln cap="flat" cmpd="sng" w="12700">
            <a:solidFill>
              <a:schemeClr val="dk1"/>
            </a:solidFill>
            <a:prstDash val="solid"/>
            <a:miter lim="800000"/>
            <a:headEnd len="sm" w="sm" type="none"/>
            <a:tailEnd len="sm" w="sm" type="none"/>
          </a:ln>
        </p:spPr>
      </p:cxnSp>
      <p:cxnSp>
        <p:nvCxnSpPr>
          <p:cNvPr id="1804" name="Google Shape;1804;p185"/>
          <p:cNvCxnSpPr/>
          <p:nvPr/>
        </p:nvCxnSpPr>
        <p:spPr>
          <a:xfrm>
            <a:off x="9004193" y="3541272"/>
            <a:ext cx="0" cy="2582126"/>
          </a:xfrm>
          <a:prstGeom prst="straightConnector1">
            <a:avLst/>
          </a:prstGeom>
          <a:noFill/>
          <a:ln cap="flat" cmpd="sng" w="12700">
            <a:solidFill>
              <a:schemeClr val="dk1"/>
            </a:solidFill>
            <a:prstDash val="solid"/>
            <a:miter lim="800000"/>
            <a:headEnd len="sm" w="sm" type="none"/>
            <a:tailEnd len="sm" w="sm" type="none"/>
          </a:ln>
        </p:spPr>
      </p:cxnSp>
      <p:sp>
        <p:nvSpPr>
          <p:cNvPr id="1805" name="Google Shape;1805;p185"/>
          <p:cNvSpPr/>
          <p:nvPr>
            <p:ph idx="3" type="pic"/>
          </p:nvPr>
        </p:nvSpPr>
        <p:spPr>
          <a:xfrm>
            <a:off x="3353578" y="3815499"/>
            <a:ext cx="1500886" cy="795527"/>
          </a:xfrm>
          <a:prstGeom prst="rect">
            <a:avLst/>
          </a:prstGeom>
          <a:solidFill>
            <a:schemeClr val="lt1"/>
          </a:solidFill>
          <a:ln>
            <a:noFill/>
          </a:ln>
        </p:spPr>
      </p:sp>
      <p:sp>
        <p:nvSpPr>
          <p:cNvPr id="1806" name="Google Shape;1806;p185"/>
          <p:cNvSpPr/>
          <p:nvPr>
            <p:ph idx="4" type="pic"/>
          </p:nvPr>
        </p:nvSpPr>
        <p:spPr>
          <a:xfrm>
            <a:off x="6265159" y="3815499"/>
            <a:ext cx="1500886" cy="795527"/>
          </a:xfrm>
          <a:prstGeom prst="rect">
            <a:avLst/>
          </a:prstGeom>
          <a:solidFill>
            <a:schemeClr val="lt1"/>
          </a:solidFill>
          <a:ln>
            <a:noFill/>
          </a:ln>
        </p:spPr>
      </p:sp>
      <p:sp>
        <p:nvSpPr>
          <p:cNvPr id="1807" name="Google Shape;1807;p185"/>
          <p:cNvSpPr/>
          <p:nvPr>
            <p:ph idx="5" type="pic"/>
          </p:nvPr>
        </p:nvSpPr>
        <p:spPr>
          <a:xfrm>
            <a:off x="9176740" y="3815499"/>
            <a:ext cx="1500886" cy="795527"/>
          </a:xfrm>
          <a:prstGeom prst="rect">
            <a:avLst/>
          </a:prstGeom>
          <a:solidFill>
            <a:schemeClr val="lt1"/>
          </a:solidFill>
          <a:ln>
            <a:noFill/>
          </a:ln>
        </p:spPr>
      </p:sp>
      <p:sp>
        <p:nvSpPr>
          <p:cNvPr id="1808" name="Google Shape;1808;p185"/>
          <p:cNvSpPr txBox="1"/>
          <p:nvPr>
            <p:ph idx="6" type="body"/>
          </p:nvPr>
        </p:nvSpPr>
        <p:spPr>
          <a:xfrm>
            <a:off x="441997" y="4996338"/>
            <a:ext cx="2566487" cy="935545"/>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9" name="Google Shape;1809;p185"/>
          <p:cNvSpPr txBox="1"/>
          <p:nvPr>
            <p:ph idx="7" type="body"/>
          </p:nvPr>
        </p:nvSpPr>
        <p:spPr>
          <a:xfrm>
            <a:off x="3353578" y="4996338"/>
            <a:ext cx="2566487" cy="935545"/>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0" name="Google Shape;1810;p185"/>
          <p:cNvSpPr txBox="1"/>
          <p:nvPr>
            <p:ph idx="8" type="body"/>
          </p:nvPr>
        </p:nvSpPr>
        <p:spPr>
          <a:xfrm>
            <a:off x="6265159" y="4996338"/>
            <a:ext cx="2566487" cy="935545"/>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1" name="Google Shape;1811;p185"/>
          <p:cNvSpPr txBox="1"/>
          <p:nvPr>
            <p:ph idx="9" type="body"/>
          </p:nvPr>
        </p:nvSpPr>
        <p:spPr>
          <a:xfrm>
            <a:off x="9176740" y="4996338"/>
            <a:ext cx="2566487" cy="935545"/>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ces x4">
  <p:cSld name="References x4">
    <p:bg>
      <p:bgPr>
        <a:solidFill>
          <a:schemeClr val="lt2"/>
        </a:solidFill>
      </p:bgPr>
    </p:bg>
    <p:spTree>
      <p:nvGrpSpPr>
        <p:cNvPr id="1812" name="Shape 1812"/>
        <p:cNvGrpSpPr/>
        <p:nvPr/>
      </p:nvGrpSpPr>
      <p:grpSpPr>
        <a:xfrm>
          <a:off x="0" y="0"/>
          <a:ext cx="0" cy="0"/>
          <a:chOff x="0" y="0"/>
          <a:chExt cx="0" cy="0"/>
        </a:xfrm>
      </p:grpSpPr>
      <p:sp>
        <p:nvSpPr>
          <p:cNvPr id="1813" name="Google Shape;1813;p186"/>
          <p:cNvSpPr/>
          <p:nvPr/>
        </p:nvSpPr>
        <p:spPr>
          <a:xfrm>
            <a:off x="0" y="3534626"/>
            <a:ext cx="12192000" cy="25872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814" name="Google Shape;1814;p186"/>
          <p:cNvSpPr txBox="1"/>
          <p:nvPr>
            <p:ph idx="1" type="body"/>
          </p:nvPr>
        </p:nvSpPr>
        <p:spPr>
          <a:xfrm>
            <a:off x="266700" y="1638300"/>
            <a:ext cx="11645897" cy="16959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5" name="Google Shape;1815;p18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6" name="Google Shape;1816;p186"/>
          <p:cNvSpPr txBox="1"/>
          <p:nvPr>
            <p:ph type="title"/>
          </p:nvPr>
        </p:nvSpPr>
        <p:spPr>
          <a:xfrm>
            <a:off x="273050" y="2873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7" name="Google Shape;1817;p186"/>
          <p:cNvSpPr/>
          <p:nvPr>
            <p:ph idx="2" type="pic"/>
          </p:nvPr>
        </p:nvSpPr>
        <p:spPr>
          <a:xfrm>
            <a:off x="273050" y="3815499"/>
            <a:ext cx="1500886" cy="795527"/>
          </a:xfrm>
          <a:prstGeom prst="rect">
            <a:avLst/>
          </a:prstGeom>
          <a:solidFill>
            <a:schemeClr val="lt1"/>
          </a:solidFill>
          <a:ln>
            <a:noFill/>
          </a:ln>
        </p:spPr>
      </p:sp>
      <p:cxnSp>
        <p:nvCxnSpPr>
          <p:cNvPr id="1818" name="Google Shape;1818;p186"/>
          <p:cNvCxnSpPr/>
          <p:nvPr/>
        </p:nvCxnSpPr>
        <p:spPr>
          <a:xfrm>
            <a:off x="0" y="3541272"/>
            <a:ext cx="12192000" cy="0"/>
          </a:xfrm>
          <a:prstGeom prst="straightConnector1">
            <a:avLst/>
          </a:prstGeom>
          <a:noFill/>
          <a:ln cap="flat" cmpd="sng" w="12700">
            <a:solidFill>
              <a:schemeClr val="dk1"/>
            </a:solidFill>
            <a:prstDash val="solid"/>
            <a:miter lim="800000"/>
            <a:headEnd len="sm" w="sm" type="none"/>
            <a:tailEnd len="sm" w="sm" type="none"/>
          </a:ln>
        </p:spPr>
      </p:cxnSp>
      <p:grpSp>
        <p:nvGrpSpPr>
          <p:cNvPr id="1819" name="Google Shape;1819;p186"/>
          <p:cNvGrpSpPr/>
          <p:nvPr/>
        </p:nvGrpSpPr>
        <p:grpSpPr>
          <a:xfrm>
            <a:off x="3113389" y="3541272"/>
            <a:ext cx="5964148" cy="2582126"/>
            <a:chOff x="3113389" y="3429000"/>
            <a:chExt cx="5964148" cy="2694398"/>
          </a:xfrm>
        </p:grpSpPr>
        <p:cxnSp>
          <p:nvCxnSpPr>
            <p:cNvPr id="1820" name="Google Shape;1820;p186"/>
            <p:cNvCxnSpPr/>
            <p:nvPr/>
          </p:nvCxnSpPr>
          <p:spPr>
            <a:xfrm>
              <a:off x="3113389" y="3429000"/>
              <a:ext cx="0" cy="2694398"/>
            </a:xfrm>
            <a:prstGeom prst="straightConnector1">
              <a:avLst/>
            </a:prstGeom>
            <a:noFill/>
            <a:ln cap="flat" cmpd="sng" w="12700">
              <a:solidFill>
                <a:schemeClr val="dk1"/>
              </a:solidFill>
              <a:prstDash val="solid"/>
              <a:miter lim="800000"/>
              <a:headEnd len="sm" w="sm" type="none"/>
              <a:tailEnd len="sm" w="sm" type="none"/>
            </a:ln>
          </p:spPr>
        </p:cxnSp>
        <p:cxnSp>
          <p:nvCxnSpPr>
            <p:cNvPr id="1821" name="Google Shape;1821;p186"/>
            <p:cNvCxnSpPr/>
            <p:nvPr/>
          </p:nvCxnSpPr>
          <p:spPr>
            <a:xfrm>
              <a:off x="6095463" y="3429000"/>
              <a:ext cx="0" cy="2694398"/>
            </a:xfrm>
            <a:prstGeom prst="straightConnector1">
              <a:avLst/>
            </a:prstGeom>
            <a:noFill/>
            <a:ln cap="flat" cmpd="sng" w="12700">
              <a:solidFill>
                <a:schemeClr val="dk1"/>
              </a:solidFill>
              <a:prstDash val="solid"/>
              <a:miter lim="800000"/>
              <a:headEnd len="sm" w="sm" type="none"/>
              <a:tailEnd len="sm" w="sm" type="none"/>
            </a:ln>
          </p:spPr>
        </p:cxnSp>
        <p:cxnSp>
          <p:nvCxnSpPr>
            <p:cNvPr id="1822" name="Google Shape;1822;p186"/>
            <p:cNvCxnSpPr/>
            <p:nvPr/>
          </p:nvCxnSpPr>
          <p:spPr>
            <a:xfrm>
              <a:off x="9077537" y="3429000"/>
              <a:ext cx="0" cy="2694398"/>
            </a:xfrm>
            <a:prstGeom prst="straightConnector1">
              <a:avLst/>
            </a:prstGeom>
            <a:noFill/>
            <a:ln cap="flat" cmpd="sng" w="12700">
              <a:solidFill>
                <a:schemeClr val="dk1"/>
              </a:solidFill>
              <a:prstDash val="solid"/>
              <a:miter lim="800000"/>
              <a:headEnd len="sm" w="sm" type="none"/>
              <a:tailEnd len="sm" w="sm" type="none"/>
            </a:ln>
          </p:spPr>
        </p:cxnSp>
      </p:grpSp>
      <p:cxnSp>
        <p:nvCxnSpPr>
          <p:cNvPr id="1823" name="Google Shape;1823;p186"/>
          <p:cNvCxnSpPr/>
          <p:nvPr/>
        </p:nvCxnSpPr>
        <p:spPr>
          <a:xfrm>
            <a:off x="0" y="6123398"/>
            <a:ext cx="12192000" cy="0"/>
          </a:xfrm>
          <a:prstGeom prst="straightConnector1">
            <a:avLst/>
          </a:prstGeom>
          <a:noFill/>
          <a:ln cap="flat" cmpd="sng" w="12700">
            <a:solidFill>
              <a:schemeClr val="dk1"/>
            </a:solidFill>
            <a:prstDash val="solid"/>
            <a:miter lim="800000"/>
            <a:headEnd len="sm" w="sm" type="none"/>
            <a:tailEnd len="sm" w="sm" type="none"/>
          </a:ln>
        </p:spPr>
      </p:cxnSp>
      <p:sp>
        <p:nvSpPr>
          <p:cNvPr id="1824" name="Google Shape;1824;p186"/>
          <p:cNvSpPr/>
          <p:nvPr>
            <p:ph idx="3" type="pic"/>
          </p:nvPr>
        </p:nvSpPr>
        <p:spPr>
          <a:xfrm>
            <a:off x="3395958" y="3815499"/>
            <a:ext cx="1500886" cy="795527"/>
          </a:xfrm>
          <a:prstGeom prst="rect">
            <a:avLst/>
          </a:prstGeom>
          <a:solidFill>
            <a:schemeClr val="lt1"/>
          </a:solidFill>
          <a:ln>
            <a:noFill/>
          </a:ln>
        </p:spPr>
      </p:sp>
      <p:sp>
        <p:nvSpPr>
          <p:cNvPr id="1825" name="Google Shape;1825;p186"/>
          <p:cNvSpPr/>
          <p:nvPr>
            <p:ph idx="4" type="pic"/>
          </p:nvPr>
        </p:nvSpPr>
        <p:spPr>
          <a:xfrm>
            <a:off x="6387131" y="3815499"/>
            <a:ext cx="1500886" cy="795527"/>
          </a:xfrm>
          <a:prstGeom prst="rect">
            <a:avLst/>
          </a:prstGeom>
          <a:solidFill>
            <a:schemeClr val="lt1"/>
          </a:solidFill>
          <a:ln>
            <a:noFill/>
          </a:ln>
        </p:spPr>
      </p:sp>
      <p:sp>
        <p:nvSpPr>
          <p:cNvPr id="1826" name="Google Shape;1826;p186"/>
          <p:cNvSpPr/>
          <p:nvPr>
            <p:ph idx="5" type="pic"/>
          </p:nvPr>
        </p:nvSpPr>
        <p:spPr>
          <a:xfrm>
            <a:off x="9355056" y="3815499"/>
            <a:ext cx="1500886" cy="795527"/>
          </a:xfrm>
          <a:prstGeom prst="rect">
            <a:avLst/>
          </a:prstGeom>
          <a:solidFill>
            <a:schemeClr val="lt1"/>
          </a:solidFill>
          <a:ln>
            <a:noFill/>
          </a:ln>
        </p:spPr>
      </p:sp>
      <p:sp>
        <p:nvSpPr>
          <p:cNvPr id="1827" name="Google Shape;1827;p186"/>
          <p:cNvSpPr txBox="1"/>
          <p:nvPr>
            <p:ph idx="6" type="body"/>
          </p:nvPr>
        </p:nvSpPr>
        <p:spPr>
          <a:xfrm>
            <a:off x="273050" y="4890380"/>
            <a:ext cx="2566487" cy="935545"/>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8" name="Google Shape;1828;p186"/>
          <p:cNvSpPr txBox="1"/>
          <p:nvPr>
            <p:ph idx="7" type="body"/>
          </p:nvPr>
        </p:nvSpPr>
        <p:spPr>
          <a:xfrm>
            <a:off x="3390561" y="4890380"/>
            <a:ext cx="2566487" cy="935545"/>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9" name="Google Shape;1829;p186"/>
          <p:cNvSpPr txBox="1"/>
          <p:nvPr>
            <p:ph idx="8" type="body"/>
          </p:nvPr>
        </p:nvSpPr>
        <p:spPr>
          <a:xfrm>
            <a:off x="6381734" y="4890380"/>
            <a:ext cx="2566487" cy="935545"/>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0" name="Google Shape;1830;p186"/>
          <p:cNvSpPr txBox="1"/>
          <p:nvPr>
            <p:ph idx="9" type="body"/>
          </p:nvPr>
        </p:nvSpPr>
        <p:spPr>
          <a:xfrm>
            <a:off x="9349659" y="4890380"/>
            <a:ext cx="2566487" cy="935545"/>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ces x12">
  <p:cSld name="References x12">
    <p:spTree>
      <p:nvGrpSpPr>
        <p:cNvPr id="1831" name="Shape 1831"/>
        <p:cNvGrpSpPr/>
        <p:nvPr/>
      </p:nvGrpSpPr>
      <p:grpSpPr>
        <a:xfrm>
          <a:off x="0" y="0"/>
          <a:ext cx="0" cy="0"/>
          <a:chOff x="0" y="0"/>
          <a:chExt cx="0" cy="0"/>
        </a:xfrm>
      </p:grpSpPr>
      <p:sp>
        <p:nvSpPr>
          <p:cNvPr id="1832" name="Google Shape;1832;p187"/>
          <p:cNvSpPr txBox="1"/>
          <p:nvPr>
            <p:ph idx="1" type="body"/>
          </p:nvPr>
        </p:nvSpPr>
        <p:spPr>
          <a:xfrm>
            <a:off x="266701" y="1638300"/>
            <a:ext cx="2708274"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3" name="Google Shape;1833;p18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4" name="Google Shape;1834;p187"/>
          <p:cNvSpPr txBox="1"/>
          <p:nvPr>
            <p:ph type="title"/>
          </p:nvPr>
        </p:nvSpPr>
        <p:spPr>
          <a:xfrm>
            <a:off x="273050" y="2873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5" name="Google Shape;1835;p187"/>
          <p:cNvSpPr txBox="1"/>
          <p:nvPr>
            <p:ph idx="2" type="body"/>
          </p:nvPr>
        </p:nvSpPr>
        <p:spPr>
          <a:xfrm>
            <a:off x="3255963" y="1638299"/>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836" name="Google Shape;1836;p187"/>
          <p:cNvCxnSpPr/>
          <p:nvPr/>
        </p:nvCxnSpPr>
        <p:spPr>
          <a:xfrm>
            <a:off x="3251975" y="3087391"/>
            <a:ext cx="8663800" cy="0"/>
          </a:xfrm>
          <a:prstGeom prst="straightConnector1">
            <a:avLst/>
          </a:prstGeom>
          <a:noFill/>
          <a:ln cap="flat" cmpd="sng" w="12700">
            <a:solidFill>
              <a:schemeClr val="dk1"/>
            </a:solidFill>
            <a:prstDash val="solid"/>
            <a:miter lim="800000"/>
            <a:headEnd len="sm" w="sm" type="none"/>
            <a:tailEnd len="sm" w="sm" type="none"/>
          </a:ln>
        </p:spPr>
      </p:cxnSp>
      <p:grpSp>
        <p:nvGrpSpPr>
          <p:cNvPr id="1837" name="Google Shape;1837;p187"/>
          <p:cNvGrpSpPr/>
          <p:nvPr/>
        </p:nvGrpSpPr>
        <p:grpSpPr>
          <a:xfrm>
            <a:off x="5293367" y="1638299"/>
            <a:ext cx="4585004" cy="4489443"/>
            <a:chOff x="5293367" y="1638300"/>
            <a:chExt cx="4585004" cy="564770"/>
          </a:xfrm>
        </p:grpSpPr>
        <p:cxnSp>
          <p:nvCxnSpPr>
            <p:cNvPr id="1838" name="Google Shape;1838;p187"/>
            <p:cNvCxnSpPr/>
            <p:nvPr/>
          </p:nvCxnSpPr>
          <p:spPr>
            <a:xfrm>
              <a:off x="5293367" y="1638300"/>
              <a:ext cx="0" cy="564770"/>
            </a:xfrm>
            <a:prstGeom prst="straightConnector1">
              <a:avLst/>
            </a:prstGeom>
            <a:noFill/>
            <a:ln cap="flat" cmpd="sng" w="12700">
              <a:solidFill>
                <a:schemeClr val="dk1"/>
              </a:solidFill>
              <a:prstDash val="solid"/>
              <a:miter lim="800000"/>
              <a:headEnd len="sm" w="sm" type="none"/>
              <a:tailEnd len="sm" w="sm" type="none"/>
            </a:ln>
          </p:spPr>
        </p:cxnSp>
        <p:cxnSp>
          <p:nvCxnSpPr>
            <p:cNvPr id="1839" name="Google Shape;1839;p187"/>
            <p:cNvCxnSpPr/>
            <p:nvPr/>
          </p:nvCxnSpPr>
          <p:spPr>
            <a:xfrm>
              <a:off x="7585869" y="1638300"/>
              <a:ext cx="0" cy="564770"/>
            </a:xfrm>
            <a:prstGeom prst="straightConnector1">
              <a:avLst/>
            </a:prstGeom>
            <a:noFill/>
            <a:ln cap="flat" cmpd="sng" w="12700">
              <a:solidFill>
                <a:schemeClr val="dk1"/>
              </a:solidFill>
              <a:prstDash val="solid"/>
              <a:miter lim="800000"/>
              <a:headEnd len="sm" w="sm" type="none"/>
              <a:tailEnd len="sm" w="sm" type="none"/>
            </a:ln>
          </p:spPr>
        </p:cxnSp>
        <p:cxnSp>
          <p:nvCxnSpPr>
            <p:cNvPr id="1840" name="Google Shape;1840;p187"/>
            <p:cNvCxnSpPr/>
            <p:nvPr/>
          </p:nvCxnSpPr>
          <p:spPr>
            <a:xfrm>
              <a:off x="9878371" y="1638300"/>
              <a:ext cx="0" cy="564770"/>
            </a:xfrm>
            <a:prstGeom prst="straightConnector1">
              <a:avLst/>
            </a:prstGeom>
            <a:noFill/>
            <a:ln cap="flat" cmpd="sng" w="12700">
              <a:solidFill>
                <a:schemeClr val="dk1"/>
              </a:solidFill>
              <a:prstDash val="solid"/>
              <a:miter lim="800000"/>
              <a:headEnd len="sm" w="sm" type="none"/>
              <a:tailEnd len="sm" w="sm" type="none"/>
            </a:ln>
          </p:spPr>
        </p:cxnSp>
      </p:grpSp>
      <p:sp>
        <p:nvSpPr>
          <p:cNvPr id="1841" name="Google Shape;1841;p187"/>
          <p:cNvSpPr txBox="1"/>
          <p:nvPr>
            <p:ph idx="3" type="body"/>
          </p:nvPr>
        </p:nvSpPr>
        <p:spPr>
          <a:xfrm>
            <a:off x="3255963" y="3225963"/>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2" name="Google Shape;1842;p187"/>
          <p:cNvSpPr txBox="1"/>
          <p:nvPr>
            <p:ph idx="4" type="body"/>
          </p:nvPr>
        </p:nvSpPr>
        <p:spPr>
          <a:xfrm>
            <a:off x="3255963" y="4813627"/>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843" name="Google Shape;1843;p187"/>
          <p:cNvCxnSpPr/>
          <p:nvPr/>
        </p:nvCxnSpPr>
        <p:spPr>
          <a:xfrm>
            <a:off x="3251975" y="4675968"/>
            <a:ext cx="8663800" cy="0"/>
          </a:xfrm>
          <a:prstGeom prst="straightConnector1">
            <a:avLst/>
          </a:prstGeom>
          <a:noFill/>
          <a:ln cap="flat" cmpd="sng" w="12700">
            <a:solidFill>
              <a:schemeClr val="dk1"/>
            </a:solidFill>
            <a:prstDash val="solid"/>
            <a:miter lim="800000"/>
            <a:headEnd len="sm" w="sm" type="none"/>
            <a:tailEnd len="sm" w="sm" type="none"/>
          </a:ln>
        </p:spPr>
      </p:cxnSp>
      <p:sp>
        <p:nvSpPr>
          <p:cNvPr id="1844" name="Google Shape;1844;p187"/>
          <p:cNvSpPr txBox="1"/>
          <p:nvPr>
            <p:ph idx="5" type="body"/>
          </p:nvPr>
        </p:nvSpPr>
        <p:spPr>
          <a:xfrm>
            <a:off x="5548465" y="1638299"/>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5" name="Google Shape;1845;p187"/>
          <p:cNvSpPr txBox="1"/>
          <p:nvPr>
            <p:ph idx="6" type="body"/>
          </p:nvPr>
        </p:nvSpPr>
        <p:spPr>
          <a:xfrm>
            <a:off x="5548465" y="3225963"/>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6" name="Google Shape;1846;p187"/>
          <p:cNvSpPr txBox="1"/>
          <p:nvPr>
            <p:ph idx="7" type="body"/>
          </p:nvPr>
        </p:nvSpPr>
        <p:spPr>
          <a:xfrm>
            <a:off x="5548465" y="4813627"/>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7" name="Google Shape;1847;p187"/>
          <p:cNvSpPr txBox="1"/>
          <p:nvPr>
            <p:ph idx="8" type="body"/>
          </p:nvPr>
        </p:nvSpPr>
        <p:spPr>
          <a:xfrm>
            <a:off x="7840967" y="1638299"/>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8" name="Google Shape;1848;p187"/>
          <p:cNvSpPr txBox="1"/>
          <p:nvPr>
            <p:ph idx="9" type="body"/>
          </p:nvPr>
        </p:nvSpPr>
        <p:spPr>
          <a:xfrm>
            <a:off x="7840967" y="3225963"/>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9" name="Google Shape;1849;p187"/>
          <p:cNvSpPr txBox="1"/>
          <p:nvPr>
            <p:ph idx="13" type="body"/>
          </p:nvPr>
        </p:nvSpPr>
        <p:spPr>
          <a:xfrm>
            <a:off x="7840967" y="4813627"/>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0" name="Google Shape;1850;p187"/>
          <p:cNvSpPr txBox="1"/>
          <p:nvPr>
            <p:ph idx="14" type="body"/>
          </p:nvPr>
        </p:nvSpPr>
        <p:spPr>
          <a:xfrm>
            <a:off x="10142465" y="1638299"/>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1" name="Google Shape;1851;p187"/>
          <p:cNvSpPr txBox="1"/>
          <p:nvPr>
            <p:ph idx="15" type="body"/>
          </p:nvPr>
        </p:nvSpPr>
        <p:spPr>
          <a:xfrm>
            <a:off x="10142465" y="3225963"/>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2" name="Google Shape;1852;p187"/>
          <p:cNvSpPr txBox="1"/>
          <p:nvPr>
            <p:ph idx="16" type="body"/>
          </p:nvPr>
        </p:nvSpPr>
        <p:spPr>
          <a:xfrm>
            <a:off x="10142465" y="4813627"/>
            <a:ext cx="1782306" cy="1314123"/>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8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J - Title Content 3col - Client Logo">
  <p:cSld name="Case Study J - Title Content 3col - Client Logo">
    <p:spTree>
      <p:nvGrpSpPr>
        <p:cNvPr id="1853" name="Shape 1853"/>
        <p:cNvGrpSpPr/>
        <p:nvPr/>
      </p:nvGrpSpPr>
      <p:grpSpPr>
        <a:xfrm>
          <a:off x="0" y="0"/>
          <a:ext cx="0" cy="0"/>
          <a:chOff x="0" y="0"/>
          <a:chExt cx="0" cy="0"/>
        </a:xfrm>
      </p:grpSpPr>
      <p:sp>
        <p:nvSpPr>
          <p:cNvPr id="1854" name="Google Shape;1854;p188"/>
          <p:cNvSpPr txBox="1"/>
          <p:nvPr>
            <p:ph idx="1" type="body"/>
          </p:nvPr>
        </p:nvSpPr>
        <p:spPr>
          <a:xfrm>
            <a:off x="3259136" y="595312"/>
            <a:ext cx="2700339" cy="553243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5" name="Google Shape;1855;p18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6" name="Google Shape;1856;p188"/>
          <p:cNvSpPr txBox="1"/>
          <p:nvPr>
            <p:ph idx="2" type="body"/>
          </p:nvPr>
        </p:nvSpPr>
        <p:spPr>
          <a:xfrm>
            <a:off x="6229352" y="595312"/>
            <a:ext cx="2708274" cy="553243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7" name="Google Shape;1857;p188"/>
          <p:cNvSpPr txBox="1"/>
          <p:nvPr>
            <p:ph idx="3" type="body"/>
          </p:nvPr>
        </p:nvSpPr>
        <p:spPr>
          <a:xfrm>
            <a:off x="9209088" y="595312"/>
            <a:ext cx="2716212" cy="553243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8" name="Google Shape;1858;p188"/>
          <p:cNvSpPr txBox="1"/>
          <p:nvPr>
            <p:ph type="title"/>
          </p:nvPr>
        </p:nvSpPr>
        <p:spPr>
          <a:xfrm>
            <a:off x="270193" y="1416627"/>
            <a:ext cx="2700339"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9" name="Google Shape;1859;p188"/>
          <p:cNvSpPr/>
          <p:nvPr>
            <p:ph idx="4" type="pic"/>
          </p:nvPr>
        </p:nvSpPr>
        <p:spPr>
          <a:xfrm>
            <a:off x="266700" y="595313"/>
            <a:ext cx="1317599" cy="665163"/>
          </a:xfrm>
          <a:prstGeom prst="rect">
            <a:avLst/>
          </a:prstGeom>
          <a:noFill/>
          <a:ln>
            <a:noFill/>
          </a:ln>
        </p:spPr>
      </p:sp>
      <p:sp>
        <p:nvSpPr>
          <p:cNvPr id="1860" name="Google Shape;1860;p188"/>
          <p:cNvSpPr txBox="1"/>
          <p:nvPr>
            <p:ph idx="5"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9">
          <p15:clr>
            <a:srgbClr val="F26B43"/>
          </p15:clr>
        </p15:guide>
        <p15:guide id="2" orient="horz" pos="371">
          <p15:clr>
            <a:srgbClr val="F26B43"/>
          </p15:clr>
        </p15:guide>
        <p15:guide id="3" orient="horz" pos="888">
          <p15:clr>
            <a:srgbClr val="F26B43"/>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J - Title Content 3col - Client Logo">
  <p:cSld name="1_Case Study J - Title Content 3col - Client Logo">
    <p:spTree>
      <p:nvGrpSpPr>
        <p:cNvPr id="1861" name="Shape 1861"/>
        <p:cNvGrpSpPr/>
        <p:nvPr/>
      </p:nvGrpSpPr>
      <p:grpSpPr>
        <a:xfrm>
          <a:off x="0" y="0"/>
          <a:ext cx="0" cy="0"/>
          <a:chOff x="0" y="0"/>
          <a:chExt cx="0" cy="0"/>
        </a:xfrm>
      </p:grpSpPr>
      <p:sp>
        <p:nvSpPr>
          <p:cNvPr id="1862" name="Google Shape;1862;p189"/>
          <p:cNvSpPr txBox="1"/>
          <p:nvPr>
            <p:ph idx="1" type="body"/>
          </p:nvPr>
        </p:nvSpPr>
        <p:spPr>
          <a:xfrm>
            <a:off x="3259136" y="595312"/>
            <a:ext cx="2700339" cy="553243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3" name="Google Shape;1863;p18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4" name="Google Shape;1864;p189"/>
          <p:cNvSpPr txBox="1"/>
          <p:nvPr>
            <p:ph idx="2" type="body"/>
          </p:nvPr>
        </p:nvSpPr>
        <p:spPr>
          <a:xfrm>
            <a:off x="6229352" y="595312"/>
            <a:ext cx="2708274" cy="553243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5" name="Google Shape;1865;p189"/>
          <p:cNvSpPr txBox="1"/>
          <p:nvPr>
            <p:ph idx="3" type="body"/>
          </p:nvPr>
        </p:nvSpPr>
        <p:spPr>
          <a:xfrm>
            <a:off x="9209088" y="595312"/>
            <a:ext cx="2716212" cy="553243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6" name="Google Shape;1866;p189"/>
          <p:cNvSpPr txBox="1"/>
          <p:nvPr>
            <p:ph type="title"/>
          </p:nvPr>
        </p:nvSpPr>
        <p:spPr>
          <a:xfrm>
            <a:off x="270193" y="1416627"/>
            <a:ext cx="2700339"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7" name="Google Shape;1867;p189"/>
          <p:cNvSpPr/>
          <p:nvPr>
            <p:ph idx="4" type="pic"/>
          </p:nvPr>
        </p:nvSpPr>
        <p:spPr>
          <a:xfrm>
            <a:off x="266700" y="595313"/>
            <a:ext cx="1317599" cy="665163"/>
          </a:xfrm>
          <a:prstGeom prst="rect">
            <a:avLst/>
          </a:prstGeom>
          <a:noFill/>
          <a:ln>
            <a:noFill/>
          </a:ln>
        </p:spPr>
      </p:sp>
    </p:spTree>
  </p:cSld>
  <p:clrMapOvr>
    <a:masterClrMapping/>
  </p:clrMapOvr>
  <p:extLst>
    <p:ext uri="{DCECCB84-F9BA-43D5-87BE-67443E8EF086}">
      <p15:sldGuideLst>
        <p15:guide id="1" orient="horz" pos="319">
          <p15:clr>
            <a:srgbClr val="F26B43"/>
          </p15:clr>
        </p15:guide>
        <p15:guide id="2" orient="horz" pos="371">
          <p15:clr>
            <a:srgbClr val="F26B43"/>
          </p15:clr>
        </p15:guide>
        <p15:guide id="3" orient="horz" pos="888">
          <p15:clr>
            <a:srgbClr val="F26B43"/>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K - Image/Title/Content 3col">
  <p:cSld name="Case Study K - Image/Title/Content 3col">
    <p:spTree>
      <p:nvGrpSpPr>
        <p:cNvPr id="1868" name="Shape 1868"/>
        <p:cNvGrpSpPr/>
        <p:nvPr/>
      </p:nvGrpSpPr>
      <p:grpSpPr>
        <a:xfrm>
          <a:off x="0" y="0"/>
          <a:ext cx="0" cy="0"/>
          <a:chOff x="0" y="0"/>
          <a:chExt cx="0" cy="0"/>
        </a:xfrm>
      </p:grpSpPr>
      <p:sp>
        <p:nvSpPr>
          <p:cNvPr id="1869" name="Google Shape;1869;p190"/>
          <p:cNvSpPr/>
          <p:nvPr>
            <p:ph idx="2" type="pic"/>
          </p:nvPr>
        </p:nvSpPr>
        <p:spPr>
          <a:xfrm>
            <a:off x="1" y="0"/>
            <a:ext cx="2979737" cy="6858000"/>
          </a:xfrm>
          <a:prstGeom prst="rect">
            <a:avLst/>
          </a:prstGeom>
          <a:solidFill>
            <a:schemeClr val="lt1"/>
          </a:solidFill>
          <a:ln>
            <a:noFill/>
          </a:ln>
        </p:spPr>
      </p:sp>
      <p:sp>
        <p:nvSpPr>
          <p:cNvPr id="1870" name="Google Shape;1870;p190"/>
          <p:cNvSpPr txBox="1"/>
          <p:nvPr>
            <p:ph idx="1" type="body"/>
          </p:nvPr>
        </p:nvSpPr>
        <p:spPr>
          <a:xfrm>
            <a:off x="3259136" y="588962"/>
            <a:ext cx="2700339" cy="554037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1" name="Google Shape;1871;p19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2" name="Google Shape;1872;p190"/>
          <p:cNvSpPr txBox="1"/>
          <p:nvPr>
            <p:ph idx="3" type="body"/>
          </p:nvPr>
        </p:nvSpPr>
        <p:spPr>
          <a:xfrm>
            <a:off x="6229352" y="588962"/>
            <a:ext cx="2708274" cy="554037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3" name="Google Shape;1873;p190"/>
          <p:cNvSpPr txBox="1"/>
          <p:nvPr>
            <p:ph idx="4" type="body"/>
          </p:nvPr>
        </p:nvSpPr>
        <p:spPr>
          <a:xfrm>
            <a:off x="9209088" y="588962"/>
            <a:ext cx="2716212" cy="554037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4" name="Google Shape;1874;p190"/>
          <p:cNvSpPr txBox="1"/>
          <p:nvPr>
            <p:ph type="title"/>
          </p:nvPr>
        </p:nvSpPr>
        <p:spPr>
          <a:xfrm>
            <a:off x="270193" y="595313"/>
            <a:ext cx="2431443"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5" name="Google Shape;1875;p190"/>
          <p:cNvSpPr txBox="1"/>
          <p:nvPr>
            <p:ph idx="5"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2">
          <p15:clr>
            <a:srgbClr val="F26B43"/>
          </p15:clr>
        </p15:guide>
        <p15:guide id="2" orient="horz" pos="371">
          <p15:clr>
            <a:srgbClr val="F26B43"/>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L - Image/Title/Content 3col - Client Logo">
  <p:cSld name="Case Study L - Image/Title/Content 3col - Client Logo">
    <p:spTree>
      <p:nvGrpSpPr>
        <p:cNvPr id="1876" name="Shape 1876"/>
        <p:cNvGrpSpPr/>
        <p:nvPr/>
      </p:nvGrpSpPr>
      <p:grpSpPr>
        <a:xfrm>
          <a:off x="0" y="0"/>
          <a:ext cx="0" cy="0"/>
          <a:chOff x="0" y="0"/>
          <a:chExt cx="0" cy="0"/>
        </a:xfrm>
      </p:grpSpPr>
      <p:sp>
        <p:nvSpPr>
          <p:cNvPr id="1877" name="Google Shape;1877;p191"/>
          <p:cNvSpPr/>
          <p:nvPr>
            <p:ph idx="2" type="pic"/>
          </p:nvPr>
        </p:nvSpPr>
        <p:spPr>
          <a:xfrm>
            <a:off x="1" y="0"/>
            <a:ext cx="2979737" cy="6858000"/>
          </a:xfrm>
          <a:prstGeom prst="rect">
            <a:avLst/>
          </a:prstGeom>
          <a:solidFill>
            <a:schemeClr val="lt1"/>
          </a:solidFill>
          <a:ln>
            <a:noFill/>
          </a:ln>
        </p:spPr>
      </p:sp>
      <p:sp>
        <p:nvSpPr>
          <p:cNvPr id="1878" name="Google Shape;1878;p191"/>
          <p:cNvSpPr txBox="1"/>
          <p:nvPr>
            <p:ph idx="1" type="body"/>
          </p:nvPr>
        </p:nvSpPr>
        <p:spPr>
          <a:xfrm>
            <a:off x="3259136" y="571500"/>
            <a:ext cx="2700339"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9" name="Google Shape;1879;p19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0" name="Google Shape;1880;p191"/>
          <p:cNvSpPr txBox="1"/>
          <p:nvPr>
            <p:ph idx="3" type="body"/>
          </p:nvPr>
        </p:nvSpPr>
        <p:spPr>
          <a:xfrm>
            <a:off x="6229352" y="571500"/>
            <a:ext cx="2708274"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1" name="Google Shape;1881;p191"/>
          <p:cNvSpPr txBox="1"/>
          <p:nvPr>
            <p:ph idx="4" type="body"/>
          </p:nvPr>
        </p:nvSpPr>
        <p:spPr>
          <a:xfrm>
            <a:off x="9209088" y="571500"/>
            <a:ext cx="2716212"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2" name="Google Shape;1882;p191"/>
          <p:cNvSpPr txBox="1"/>
          <p:nvPr>
            <p:ph type="title"/>
          </p:nvPr>
        </p:nvSpPr>
        <p:spPr>
          <a:xfrm>
            <a:off x="270193" y="1317937"/>
            <a:ext cx="2438371"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3" name="Google Shape;1883;p191"/>
          <p:cNvSpPr/>
          <p:nvPr>
            <p:ph idx="5" type="pic"/>
          </p:nvPr>
        </p:nvSpPr>
        <p:spPr>
          <a:xfrm>
            <a:off x="266700" y="577679"/>
            <a:ext cx="1317599" cy="665163"/>
          </a:xfrm>
          <a:prstGeom prst="rect">
            <a:avLst/>
          </a:prstGeom>
          <a:noFill/>
          <a:ln>
            <a:noFill/>
          </a:ln>
        </p:spPr>
      </p:sp>
      <p:sp>
        <p:nvSpPr>
          <p:cNvPr id="1884" name="Google Shape;1884;p191"/>
          <p:cNvSpPr txBox="1"/>
          <p:nvPr>
            <p:ph idx="6"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60">
          <p15:clr>
            <a:srgbClr val="F26B43"/>
          </p15:clr>
        </p15:guide>
        <p15:guide id="2" orient="horz" pos="318">
          <p15:clr>
            <a:srgbClr val="F26B43"/>
          </p15:clr>
        </p15:guide>
        <p15:guide id="3" orient="horz" pos="825">
          <p15:clr>
            <a:srgbClr val="F26B43"/>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L - Image/Title/Content 3col - Client Logo">
  <p:cSld name="1_Case Study L - Image/Title/Content 3col - Client Logo">
    <p:spTree>
      <p:nvGrpSpPr>
        <p:cNvPr id="1885" name="Shape 1885"/>
        <p:cNvGrpSpPr/>
        <p:nvPr/>
      </p:nvGrpSpPr>
      <p:grpSpPr>
        <a:xfrm>
          <a:off x="0" y="0"/>
          <a:ext cx="0" cy="0"/>
          <a:chOff x="0" y="0"/>
          <a:chExt cx="0" cy="0"/>
        </a:xfrm>
      </p:grpSpPr>
      <p:sp>
        <p:nvSpPr>
          <p:cNvPr id="1886" name="Google Shape;1886;p192"/>
          <p:cNvSpPr/>
          <p:nvPr>
            <p:ph idx="2" type="pic"/>
          </p:nvPr>
        </p:nvSpPr>
        <p:spPr>
          <a:xfrm>
            <a:off x="1" y="0"/>
            <a:ext cx="2979737" cy="6858000"/>
          </a:xfrm>
          <a:prstGeom prst="rect">
            <a:avLst/>
          </a:prstGeom>
          <a:solidFill>
            <a:schemeClr val="lt1"/>
          </a:solidFill>
          <a:ln>
            <a:noFill/>
          </a:ln>
        </p:spPr>
      </p:sp>
      <p:sp>
        <p:nvSpPr>
          <p:cNvPr id="1887" name="Google Shape;1887;p192"/>
          <p:cNvSpPr txBox="1"/>
          <p:nvPr>
            <p:ph idx="1" type="body"/>
          </p:nvPr>
        </p:nvSpPr>
        <p:spPr>
          <a:xfrm>
            <a:off x="3259136" y="571500"/>
            <a:ext cx="2700339"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8" name="Google Shape;1888;p19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9" name="Google Shape;1889;p192"/>
          <p:cNvSpPr txBox="1"/>
          <p:nvPr>
            <p:ph idx="3" type="body"/>
          </p:nvPr>
        </p:nvSpPr>
        <p:spPr>
          <a:xfrm>
            <a:off x="6229352" y="571500"/>
            <a:ext cx="2708274"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0" name="Google Shape;1890;p192"/>
          <p:cNvSpPr txBox="1"/>
          <p:nvPr>
            <p:ph idx="4" type="body"/>
          </p:nvPr>
        </p:nvSpPr>
        <p:spPr>
          <a:xfrm>
            <a:off x="9209088" y="571500"/>
            <a:ext cx="2716212"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1" name="Google Shape;1891;p192"/>
          <p:cNvSpPr txBox="1"/>
          <p:nvPr>
            <p:ph type="title"/>
          </p:nvPr>
        </p:nvSpPr>
        <p:spPr>
          <a:xfrm>
            <a:off x="270193" y="1317937"/>
            <a:ext cx="2438371"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2" name="Google Shape;1892;p192"/>
          <p:cNvSpPr/>
          <p:nvPr>
            <p:ph idx="5" type="pic"/>
          </p:nvPr>
        </p:nvSpPr>
        <p:spPr>
          <a:xfrm>
            <a:off x="266700" y="577679"/>
            <a:ext cx="1317599" cy="665163"/>
          </a:xfrm>
          <a:prstGeom prst="rect">
            <a:avLst/>
          </a:prstGeom>
          <a:noFill/>
          <a:ln>
            <a:noFill/>
          </a:ln>
        </p:spPr>
      </p:sp>
    </p:spTree>
  </p:cSld>
  <p:clrMapOvr>
    <a:masterClrMapping/>
  </p:clrMapOvr>
  <p:extLst>
    <p:ext uri="{DCECCB84-F9BA-43D5-87BE-67443E8EF086}">
      <p15:sldGuideLst>
        <p15:guide id="1" orient="horz" pos="360">
          <p15:clr>
            <a:srgbClr val="F26B43"/>
          </p15:clr>
        </p15:guide>
        <p15:guide id="2" orient="horz" pos="318">
          <p15:clr>
            <a:srgbClr val="F26B43"/>
          </p15:clr>
        </p15:guide>
        <p15:guide id="3" orient="horz" pos="825">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A - Grid">
  <p:cSld name="Case Study A - Grid">
    <p:spTree>
      <p:nvGrpSpPr>
        <p:cNvPr id="99" name="Shape 99"/>
        <p:cNvGrpSpPr/>
        <p:nvPr/>
      </p:nvGrpSpPr>
      <p:grpSpPr>
        <a:xfrm>
          <a:off x="0" y="0"/>
          <a:ext cx="0" cy="0"/>
          <a:chOff x="0" y="0"/>
          <a:chExt cx="0" cy="0"/>
        </a:xfrm>
      </p:grpSpPr>
      <p:sp>
        <p:nvSpPr>
          <p:cNvPr id="100" name="Google Shape;100;p61"/>
          <p:cNvSpPr/>
          <p:nvPr>
            <p:ph idx="2" type="pic"/>
          </p:nvPr>
        </p:nvSpPr>
        <p:spPr>
          <a:xfrm>
            <a:off x="273049" y="1638300"/>
            <a:ext cx="2100770" cy="2107565"/>
          </a:xfrm>
          <a:prstGeom prst="rect">
            <a:avLst/>
          </a:prstGeom>
          <a:solidFill>
            <a:schemeClr val="lt1"/>
          </a:solidFill>
          <a:ln>
            <a:noFill/>
          </a:ln>
        </p:spPr>
      </p:sp>
      <p:sp>
        <p:nvSpPr>
          <p:cNvPr id="101" name="Google Shape;101;p61"/>
          <p:cNvSpPr txBox="1"/>
          <p:nvPr>
            <p:ph type="title"/>
          </p:nvPr>
        </p:nvSpPr>
        <p:spPr>
          <a:xfrm>
            <a:off x="273049" y="26987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6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1"/>
          <p:cNvSpPr/>
          <p:nvPr>
            <p:ph idx="3" type="pic"/>
          </p:nvPr>
        </p:nvSpPr>
        <p:spPr>
          <a:xfrm>
            <a:off x="2659332" y="1638300"/>
            <a:ext cx="2100770" cy="2107565"/>
          </a:xfrm>
          <a:prstGeom prst="rect">
            <a:avLst/>
          </a:prstGeom>
          <a:solidFill>
            <a:schemeClr val="lt1"/>
          </a:solidFill>
          <a:ln>
            <a:noFill/>
          </a:ln>
        </p:spPr>
      </p:sp>
      <p:sp>
        <p:nvSpPr>
          <p:cNvPr id="104" name="Google Shape;104;p61"/>
          <p:cNvSpPr/>
          <p:nvPr>
            <p:ph idx="4" type="pic"/>
          </p:nvPr>
        </p:nvSpPr>
        <p:spPr>
          <a:xfrm>
            <a:off x="5045615" y="1638300"/>
            <a:ext cx="2100770" cy="2107565"/>
          </a:xfrm>
          <a:prstGeom prst="rect">
            <a:avLst/>
          </a:prstGeom>
          <a:solidFill>
            <a:schemeClr val="lt1"/>
          </a:solidFill>
          <a:ln>
            <a:noFill/>
          </a:ln>
        </p:spPr>
      </p:sp>
      <p:sp>
        <p:nvSpPr>
          <p:cNvPr id="105" name="Google Shape;105;p61"/>
          <p:cNvSpPr/>
          <p:nvPr>
            <p:ph idx="5" type="pic"/>
          </p:nvPr>
        </p:nvSpPr>
        <p:spPr>
          <a:xfrm>
            <a:off x="7431898" y="1638300"/>
            <a:ext cx="2100770" cy="2107565"/>
          </a:xfrm>
          <a:prstGeom prst="rect">
            <a:avLst/>
          </a:prstGeom>
          <a:solidFill>
            <a:schemeClr val="lt1"/>
          </a:solidFill>
          <a:ln>
            <a:noFill/>
          </a:ln>
        </p:spPr>
      </p:sp>
      <p:sp>
        <p:nvSpPr>
          <p:cNvPr id="106" name="Google Shape;106;p61"/>
          <p:cNvSpPr/>
          <p:nvPr>
            <p:ph idx="6" type="pic"/>
          </p:nvPr>
        </p:nvSpPr>
        <p:spPr>
          <a:xfrm>
            <a:off x="9818181" y="1638300"/>
            <a:ext cx="2100770" cy="2107565"/>
          </a:xfrm>
          <a:prstGeom prst="rect">
            <a:avLst/>
          </a:prstGeom>
          <a:solidFill>
            <a:schemeClr val="lt1"/>
          </a:solidFill>
          <a:ln>
            <a:noFill/>
          </a:ln>
        </p:spPr>
      </p:sp>
      <p:sp>
        <p:nvSpPr>
          <p:cNvPr id="107" name="Google Shape;107;p61"/>
          <p:cNvSpPr/>
          <p:nvPr>
            <p:ph idx="7" type="pic"/>
          </p:nvPr>
        </p:nvSpPr>
        <p:spPr>
          <a:xfrm>
            <a:off x="273049" y="4020185"/>
            <a:ext cx="2100770" cy="2107565"/>
          </a:xfrm>
          <a:prstGeom prst="rect">
            <a:avLst/>
          </a:prstGeom>
          <a:solidFill>
            <a:schemeClr val="lt1"/>
          </a:solidFill>
          <a:ln>
            <a:noFill/>
          </a:ln>
        </p:spPr>
      </p:sp>
      <p:sp>
        <p:nvSpPr>
          <p:cNvPr id="108" name="Google Shape;108;p61"/>
          <p:cNvSpPr/>
          <p:nvPr>
            <p:ph idx="8" type="pic"/>
          </p:nvPr>
        </p:nvSpPr>
        <p:spPr>
          <a:xfrm>
            <a:off x="2659332" y="4020185"/>
            <a:ext cx="2100770" cy="2107565"/>
          </a:xfrm>
          <a:prstGeom prst="rect">
            <a:avLst/>
          </a:prstGeom>
          <a:solidFill>
            <a:schemeClr val="lt1"/>
          </a:solidFill>
          <a:ln>
            <a:noFill/>
          </a:ln>
        </p:spPr>
      </p:sp>
      <p:sp>
        <p:nvSpPr>
          <p:cNvPr id="109" name="Google Shape;109;p61"/>
          <p:cNvSpPr/>
          <p:nvPr>
            <p:ph idx="9" type="pic"/>
          </p:nvPr>
        </p:nvSpPr>
        <p:spPr>
          <a:xfrm>
            <a:off x="5045615" y="4020185"/>
            <a:ext cx="2100770" cy="2107565"/>
          </a:xfrm>
          <a:prstGeom prst="rect">
            <a:avLst/>
          </a:prstGeom>
          <a:solidFill>
            <a:schemeClr val="lt1"/>
          </a:solidFill>
          <a:ln>
            <a:noFill/>
          </a:ln>
        </p:spPr>
      </p:sp>
      <p:sp>
        <p:nvSpPr>
          <p:cNvPr id="110" name="Google Shape;110;p61"/>
          <p:cNvSpPr/>
          <p:nvPr>
            <p:ph idx="13" type="pic"/>
          </p:nvPr>
        </p:nvSpPr>
        <p:spPr>
          <a:xfrm>
            <a:off x="7431898" y="4020185"/>
            <a:ext cx="2100770" cy="2107565"/>
          </a:xfrm>
          <a:prstGeom prst="rect">
            <a:avLst/>
          </a:prstGeom>
          <a:solidFill>
            <a:schemeClr val="lt1"/>
          </a:solidFill>
          <a:ln>
            <a:noFill/>
          </a:ln>
        </p:spPr>
      </p:sp>
      <p:sp>
        <p:nvSpPr>
          <p:cNvPr id="111" name="Google Shape;111;p61"/>
          <p:cNvSpPr/>
          <p:nvPr>
            <p:ph idx="14" type="pic"/>
          </p:nvPr>
        </p:nvSpPr>
        <p:spPr>
          <a:xfrm>
            <a:off x="9818181" y="4020185"/>
            <a:ext cx="2100770" cy="2107565"/>
          </a:xfrm>
          <a:prstGeom prst="rect">
            <a:avLst/>
          </a:prstGeom>
          <a:solidFill>
            <a:schemeClr val="lt1"/>
          </a:solidFill>
          <a:ln>
            <a:noFill/>
          </a:ln>
        </p:spPr>
      </p:sp>
    </p:spTree>
  </p:cSld>
  <p:clrMapOvr>
    <a:masterClrMapping/>
  </p:clrMapOvr>
  <p:extLst>
    <p:ext uri="{DCECCB84-F9BA-43D5-87BE-67443E8EF086}">
      <p15:sldGuideLst>
        <p15:guide id="1" orient="horz" pos="600">
          <p15:clr>
            <a:srgbClr val="F26B43"/>
          </p15:clr>
        </p15:guide>
        <p15:guide id="2" orient="horz" pos="1032">
          <p15:clr>
            <a:srgbClr val="F26B43"/>
          </p15:clr>
        </p15:guide>
        <p15:guide id="3" orient="horz" pos="2364">
          <p15:clr>
            <a:srgbClr val="F26B43"/>
          </p15:clr>
        </p15:guide>
        <p15:guide id="4" orient="horz" pos="2530">
          <p15:clr>
            <a:srgbClr val="F26B43"/>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M - Image/Title/Content - Client Logo">
  <p:cSld name="Case Study M - Image/Title/Content - Client Logo">
    <p:spTree>
      <p:nvGrpSpPr>
        <p:cNvPr id="1893" name="Shape 1893"/>
        <p:cNvGrpSpPr/>
        <p:nvPr/>
      </p:nvGrpSpPr>
      <p:grpSpPr>
        <a:xfrm>
          <a:off x="0" y="0"/>
          <a:ext cx="0" cy="0"/>
          <a:chOff x="0" y="0"/>
          <a:chExt cx="0" cy="0"/>
        </a:xfrm>
      </p:grpSpPr>
      <p:sp>
        <p:nvSpPr>
          <p:cNvPr id="1894" name="Google Shape;1894;p193"/>
          <p:cNvSpPr/>
          <p:nvPr>
            <p:ph idx="2" type="pic"/>
          </p:nvPr>
        </p:nvSpPr>
        <p:spPr>
          <a:xfrm>
            <a:off x="1" y="0"/>
            <a:ext cx="2979737" cy="6858000"/>
          </a:xfrm>
          <a:prstGeom prst="rect">
            <a:avLst/>
          </a:prstGeom>
          <a:solidFill>
            <a:schemeClr val="lt1"/>
          </a:solidFill>
          <a:ln>
            <a:noFill/>
          </a:ln>
        </p:spPr>
      </p:sp>
      <p:sp>
        <p:nvSpPr>
          <p:cNvPr id="1895" name="Google Shape;1895;p193"/>
          <p:cNvSpPr txBox="1"/>
          <p:nvPr>
            <p:ph idx="1" type="body"/>
          </p:nvPr>
        </p:nvSpPr>
        <p:spPr>
          <a:xfrm>
            <a:off x="3259136" y="571500"/>
            <a:ext cx="8662671" cy="555783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6" name="Google Shape;1896;p19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7" name="Google Shape;1897;p193"/>
          <p:cNvSpPr txBox="1"/>
          <p:nvPr>
            <p:ph type="title"/>
          </p:nvPr>
        </p:nvSpPr>
        <p:spPr>
          <a:xfrm>
            <a:off x="270193" y="595313"/>
            <a:ext cx="2431443"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8" name="Google Shape;1898;p193"/>
          <p:cNvSpPr txBox="1"/>
          <p:nvPr>
            <p:ph idx="3"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60">
          <p15:clr>
            <a:srgbClr val="F26B43"/>
          </p15:clr>
        </p15:guide>
        <p15:guide id="2" orient="horz" pos="318">
          <p15:clr>
            <a:srgbClr val="F26B43"/>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M - Image/Title/Content - Client Logo">
  <p:cSld name="1_Case Study M - Image/Title/Content - Client Logo">
    <p:spTree>
      <p:nvGrpSpPr>
        <p:cNvPr id="1899" name="Shape 1899"/>
        <p:cNvGrpSpPr/>
        <p:nvPr/>
      </p:nvGrpSpPr>
      <p:grpSpPr>
        <a:xfrm>
          <a:off x="0" y="0"/>
          <a:ext cx="0" cy="0"/>
          <a:chOff x="0" y="0"/>
          <a:chExt cx="0" cy="0"/>
        </a:xfrm>
      </p:grpSpPr>
      <p:sp>
        <p:nvSpPr>
          <p:cNvPr id="1900" name="Google Shape;1900;p194"/>
          <p:cNvSpPr/>
          <p:nvPr>
            <p:ph idx="2" type="pic"/>
          </p:nvPr>
        </p:nvSpPr>
        <p:spPr>
          <a:xfrm>
            <a:off x="1" y="0"/>
            <a:ext cx="2979737" cy="6858000"/>
          </a:xfrm>
          <a:prstGeom prst="rect">
            <a:avLst/>
          </a:prstGeom>
          <a:solidFill>
            <a:schemeClr val="lt1"/>
          </a:solidFill>
          <a:ln>
            <a:noFill/>
          </a:ln>
        </p:spPr>
      </p:sp>
      <p:sp>
        <p:nvSpPr>
          <p:cNvPr id="1901" name="Google Shape;1901;p194"/>
          <p:cNvSpPr txBox="1"/>
          <p:nvPr>
            <p:ph idx="1" type="body"/>
          </p:nvPr>
        </p:nvSpPr>
        <p:spPr>
          <a:xfrm>
            <a:off x="3259136" y="571500"/>
            <a:ext cx="8662671" cy="555783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2" name="Google Shape;1902;p19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3" name="Google Shape;1903;p194"/>
          <p:cNvSpPr txBox="1"/>
          <p:nvPr>
            <p:ph type="title"/>
          </p:nvPr>
        </p:nvSpPr>
        <p:spPr>
          <a:xfrm>
            <a:off x="270193" y="595313"/>
            <a:ext cx="2431443"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360">
          <p15:clr>
            <a:srgbClr val="F26B43"/>
          </p15:clr>
        </p15:guide>
        <p15:guide id="2" orient="horz" pos="318">
          <p15:clr>
            <a:srgbClr val="F26B43"/>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I - Title Content 3col">
  <p:cSld name="Case Study I - Title Content 3col">
    <p:spTree>
      <p:nvGrpSpPr>
        <p:cNvPr id="1904" name="Shape 1904"/>
        <p:cNvGrpSpPr/>
        <p:nvPr/>
      </p:nvGrpSpPr>
      <p:grpSpPr>
        <a:xfrm>
          <a:off x="0" y="0"/>
          <a:ext cx="0" cy="0"/>
          <a:chOff x="0" y="0"/>
          <a:chExt cx="0" cy="0"/>
        </a:xfrm>
      </p:grpSpPr>
      <p:sp>
        <p:nvSpPr>
          <p:cNvPr id="1905" name="Google Shape;1905;p195"/>
          <p:cNvSpPr txBox="1"/>
          <p:nvPr>
            <p:ph idx="1" type="body"/>
          </p:nvPr>
        </p:nvSpPr>
        <p:spPr>
          <a:xfrm>
            <a:off x="3259136" y="571500"/>
            <a:ext cx="2700339"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6" name="Google Shape;1906;p19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7" name="Google Shape;1907;p195"/>
          <p:cNvSpPr txBox="1"/>
          <p:nvPr>
            <p:ph type="title"/>
          </p:nvPr>
        </p:nvSpPr>
        <p:spPr>
          <a:xfrm>
            <a:off x="266700" y="595313"/>
            <a:ext cx="2713038"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8" name="Google Shape;1908;p195"/>
          <p:cNvSpPr txBox="1"/>
          <p:nvPr>
            <p:ph idx="2" type="body"/>
          </p:nvPr>
        </p:nvSpPr>
        <p:spPr>
          <a:xfrm>
            <a:off x="6229352" y="571500"/>
            <a:ext cx="2708274"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9" name="Google Shape;1909;p195"/>
          <p:cNvSpPr txBox="1"/>
          <p:nvPr>
            <p:ph idx="3" type="body"/>
          </p:nvPr>
        </p:nvSpPr>
        <p:spPr>
          <a:xfrm>
            <a:off x="9209088" y="571500"/>
            <a:ext cx="2716212"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0" name="Google Shape;1910;p195"/>
          <p:cNvSpPr txBox="1"/>
          <p:nvPr>
            <p:ph idx="4" type="body"/>
          </p:nvPr>
        </p:nvSpPr>
        <p:spPr>
          <a:xfrm>
            <a:off x="269875" y="267679"/>
            <a:ext cx="782587" cy="234360"/>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8">
          <p15:clr>
            <a:srgbClr val="F26B43"/>
          </p15:clr>
        </p15:guide>
        <p15:guide id="2" orient="horz" pos="360">
          <p15:clr>
            <a:srgbClr val="F26B43"/>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I - Title Content 3col">
  <p:cSld name="1_Case Study I - Title Content 3col">
    <p:spTree>
      <p:nvGrpSpPr>
        <p:cNvPr id="1911" name="Shape 1911"/>
        <p:cNvGrpSpPr/>
        <p:nvPr/>
      </p:nvGrpSpPr>
      <p:grpSpPr>
        <a:xfrm>
          <a:off x="0" y="0"/>
          <a:ext cx="0" cy="0"/>
          <a:chOff x="0" y="0"/>
          <a:chExt cx="0" cy="0"/>
        </a:xfrm>
      </p:grpSpPr>
      <p:sp>
        <p:nvSpPr>
          <p:cNvPr id="1912" name="Google Shape;1912;p196"/>
          <p:cNvSpPr txBox="1"/>
          <p:nvPr>
            <p:ph idx="1" type="body"/>
          </p:nvPr>
        </p:nvSpPr>
        <p:spPr>
          <a:xfrm>
            <a:off x="3259136" y="571500"/>
            <a:ext cx="2700339"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3" name="Google Shape;1913;p19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4" name="Google Shape;1914;p196"/>
          <p:cNvSpPr txBox="1"/>
          <p:nvPr>
            <p:ph type="title"/>
          </p:nvPr>
        </p:nvSpPr>
        <p:spPr>
          <a:xfrm>
            <a:off x="266700" y="595313"/>
            <a:ext cx="2713038"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5" name="Google Shape;1915;p196"/>
          <p:cNvSpPr txBox="1"/>
          <p:nvPr>
            <p:ph idx="2" type="body"/>
          </p:nvPr>
        </p:nvSpPr>
        <p:spPr>
          <a:xfrm>
            <a:off x="6229352" y="571500"/>
            <a:ext cx="2708274"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6" name="Google Shape;1916;p196"/>
          <p:cNvSpPr txBox="1"/>
          <p:nvPr>
            <p:ph idx="3" type="body"/>
          </p:nvPr>
        </p:nvSpPr>
        <p:spPr>
          <a:xfrm>
            <a:off x="9209088" y="571500"/>
            <a:ext cx="2716212" cy="55562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8">
          <p15:clr>
            <a:srgbClr val="F26B43"/>
          </p15:clr>
        </p15:guide>
        <p15:guide id="2" orient="horz" pos="360">
          <p15:clr>
            <a:srgbClr val="F26B43"/>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N - Image/Title/Content - Client Logo">
  <p:cSld name="Case Study N - Image/Title/Content - Client Logo">
    <p:spTree>
      <p:nvGrpSpPr>
        <p:cNvPr id="1917" name="Shape 1917"/>
        <p:cNvGrpSpPr/>
        <p:nvPr/>
      </p:nvGrpSpPr>
      <p:grpSpPr>
        <a:xfrm>
          <a:off x="0" y="0"/>
          <a:ext cx="0" cy="0"/>
          <a:chOff x="0" y="0"/>
          <a:chExt cx="0" cy="0"/>
        </a:xfrm>
      </p:grpSpPr>
      <p:sp>
        <p:nvSpPr>
          <p:cNvPr id="1918" name="Google Shape;1918;p197"/>
          <p:cNvSpPr/>
          <p:nvPr>
            <p:ph idx="2" type="pic"/>
          </p:nvPr>
        </p:nvSpPr>
        <p:spPr>
          <a:xfrm>
            <a:off x="266701" y="269876"/>
            <a:ext cx="5692774" cy="5857874"/>
          </a:xfrm>
          <a:prstGeom prst="rect">
            <a:avLst/>
          </a:prstGeom>
          <a:solidFill>
            <a:schemeClr val="lt1"/>
          </a:solidFill>
          <a:ln>
            <a:noFill/>
          </a:ln>
        </p:spPr>
      </p:sp>
      <p:sp>
        <p:nvSpPr>
          <p:cNvPr id="1919" name="Google Shape;1919;p197"/>
          <p:cNvSpPr txBox="1"/>
          <p:nvPr>
            <p:ph idx="1" type="body"/>
          </p:nvPr>
        </p:nvSpPr>
        <p:spPr>
          <a:xfrm>
            <a:off x="6232525" y="1638300"/>
            <a:ext cx="569277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0" name="Google Shape;1920;p19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1" name="Google Shape;1921;p197"/>
          <p:cNvSpPr txBox="1"/>
          <p:nvPr>
            <p:ph type="title"/>
          </p:nvPr>
        </p:nvSpPr>
        <p:spPr>
          <a:xfrm>
            <a:off x="6242963" y="595313"/>
            <a:ext cx="5672812" cy="3877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2" name="Google Shape;1922;p197"/>
          <p:cNvSpPr txBox="1"/>
          <p:nvPr>
            <p:ph idx="3" type="body"/>
          </p:nvPr>
        </p:nvSpPr>
        <p:spPr>
          <a:xfrm>
            <a:off x="6242963"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75">
          <p15:clr>
            <a:srgbClr val="F26B43"/>
          </p15:clr>
        </p15:guide>
        <p15:guide id="2" orient="horz" pos="314">
          <p15:clr>
            <a:srgbClr val="F26B43"/>
          </p15:clr>
        </p15:guide>
        <p15:guide id="3" orient="horz" pos="1030">
          <p15:clr>
            <a:srgbClr val="F26B43"/>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N - Image/Title/Content - Client Logo">
  <p:cSld name="1_Case Study N - Image/Title/Content - Client Logo">
    <p:spTree>
      <p:nvGrpSpPr>
        <p:cNvPr id="1923" name="Shape 1923"/>
        <p:cNvGrpSpPr/>
        <p:nvPr/>
      </p:nvGrpSpPr>
      <p:grpSpPr>
        <a:xfrm>
          <a:off x="0" y="0"/>
          <a:ext cx="0" cy="0"/>
          <a:chOff x="0" y="0"/>
          <a:chExt cx="0" cy="0"/>
        </a:xfrm>
      </p:grpSpPr>
      <p:sp>
        <p:nvSpPr>
          <p:cNvPr id="1924" name="Google Shape;1924;p198"/>
          <p:cNvSpPr/>
          <p:nvPr>
            <p:ph idx="2" type="pic"/>
          </p:nvPr>
        </p:nvSpPr>
        <p:spPr>
          <a:xfrm>
            <a:off x="266701" y="269876"/>
            <a:ext cx="5692774" cy="5857874"/>
          </a:xfrm>
          <a:prstGeom prst="rect">
            <a:avLst/>
          </a:prstGeom>
          <a:solidFill>
            <a:schemeClr val="lt1"/>
          </a:solidFill>
          <a:ln>
            <a:noFill/>
          </a:ln>
        </p:spPr>
      </p:sp>
      <p:sp>
        <p:nvSpPr>
          <p:cNvPr id="1925" name="Google Shape;1925;p198"/>
          <p:cNvSpPr txBox="1"/>
          <p:nvPr>
            <p:ph idx="1" type="body"/>
          </p:nvPr>
        </p:nvSpPr>
        <p:spPr>
          <a:xfrm>
            <a:off x="6232525" y="1638300"/>
            <a:ext cx="569277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6" name="Google Shape;1926;p19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7" name="Google Shape;1927;p198"/>
          <p:cNvSpPr txBox="1"/>
          <p:nvPr>
            <p:ph type="title"/>
          </p:nvPr>
        </p:nvSpPr>
        <p:spPr>
          <a:xfrm>
            <a:off x="6242963" y="269876"/>
            <a:ext cx="5672812" cy="3877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30">
          <p15:clr>
            <a:srgbClr val="F26B43"/>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O - Image/Title/Content">
  <p:cSld name="Case Study O - Image/Title/Content">
    <p:spTree>
      <p:nvGrpSpPr>
        <p:cNvPr id="1928" name="Shape 1928"/>
        <p:cNvGrpSpPr/>
        <p:nvPr/>
      </p:nvGrpSpPr>
      <p:grpSpPr>
        <a:xfrm>
          <a:off x="0" y="0"/>
          <a:ext cx="0" cy="0"/>
          <a:chOff x="0" y="0"/>
          <a:chExt cx="0" cy="0"/>
        </a:xfrm>
      </p:grpSpPr>
      <p:sp>
        <p:nvSpPr>
          <p:cNvPr id="1929" name="Google Shape;1929;p199"/>
          <p:cNvSpPr/>
          <p:nvPr>
            <p:ph idx="2" type="pic"/>
          </p:nvPr>
        </p:nvSpPr>
        <p:spPr>
          <a:xfrm>
            <a:off x="266701" y="269876"/>
            <a:ext cx="8672512" cy="5857874"/>
          </a:xfrm>
          <a:prstGeom prst="rect">
            <a:avLst/>
          </a:prstGeom>
          <a:solidFill>
            <a:schemeClr val="lt1"/>
          </a:solidFill>
          <a:ln>
            <a:noFill/>
          </a:ln>
        </p:spPr>
      </p:sp>
      <p:sp>
        <p:nvSpPr>
          <p:cNvPr id="1930" name="Google Shape;1930;p199"/>
          <p:cNvSpPr txBox="1"/>
          <p:nvPr>
            <p:ph idx="1" type="body"/>
          </p:nvPr>
        </p:nvSpPr>
        <p:spPr>
          <a:xfrm>
            <a:off x="9209088" y="1905000"/>
            <a:ext cx="2716212" cy="42227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1" name="Google Shape;1931;p19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2" name="Google Shape;1932;p199"/>
          <p:cNvSpPr txBox="1"/>
          <p:nvPr>
            <p:ph type="title"/>
          </p:nvPr>
        </p:nvSpPr>
        <p:spPr>
          <a:xfrm>
            <a:off x="9209087" y="595313"/>
            <a:ext cx="2706687"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3" name="Google Shape;1933;p199"/>
          <p:cNvSpPr txBox="1"/>
          <p:nvPr>
            <p:ph idx="3" type="body"/>
          </p:nvPr>
        </p:nvSpPr>
        <p:spPr>
          <a:xfrm>
            <a:off x="9209087"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67">
          <p15:clr>
            <a:srgbClr val="F26B43"/>
          </p15:clr>
        </p15:guide>
        <p15:guide id="2" orient="horz" pos="314">
          <p15:clr>
            <a:srgbClr val="F26B43"/>
          </p15:clr>
        </p15:guide>
        <p15:guide id="3" orient="horz" pos="1025">
          <p15:clr>
            <a:srgbClr val="F26B43"/>
          </p15:clr>
        </p15:guide>
        <p15:guide id="4" orient="horz" pos="1200">
          <p15:clr>
            <a:srgbClr val="F26B43"/>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O - Image/Title/Content">
  <p:cSld name="1_Case Study O - Image/Title/Content">
    <p:spTree>
      <p:nvGrpSpPr>
        <p:cNvPr id="1934" name="Shape 1934"/>
        <p:cNvGrpSpPr/>
        <p:nvPr/>
      </p:nvGrpSpPr>
      <p:grpSpPr>
        <a:xfrm>
          <a:off x="0" y="0"/>
          <a:ext cx="0" cy="0"/>
          <a:chOff x="0" y="0"/>
          <a:chExt cx="0" cy="0"/>
        </a:xfrm>
      </p:grpSpPr>
      <p:sp>
        <p:nvSpPr>
          <p:cNvPr id="1935" name="Google Shape;1935;p200"/>
          <p:cNvSpPr/>
          <p:nvPr>
            <p:ph idx="2" type="pic"/>
          </p:nvPr>
        </p:nvSpPr>
        <p:spPr>
          <a:xfrm>
            <a:off x="266701" y="269876"/>
            <a:ext cx="8672512" cy="5857874"/>
          </a:xfrm>
          <a:prstGeom prst="rect">
            <a:avLst/>
          </a:prstGeom>
          <a:solidFill>
            <a:schemeClr val="lt1"/>
          </a:solidFill>
          <a:ln>
            <a:noFill/>
          </a:ln>
        </p:spPr>
      </p:sp>
      <p:sp>
        <p:nvSpPr>
          <p:cNvPr id="1936" name="Google Shape;1936;p200"/>
          <p:cNvSpPr txBox="1"/>
          <p:nvPr>
            <p:ph idx="1" type="body"/>
          </p:nvPr>
        </p:nvSpPr>
        <p:spPr>
          <a:xfrm>
            <a:off x="9209088" y="1905000"/>
            <a:ext cx="2716212" cy="42227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7" name="Google Shape;1937;p20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8" name="Google Shape;1938;p200"/>
          <p:cNvSpPr txBox="1"/>
          <p:nvPr>
            <p:ph type="title"/>
          </p:nvPr>
        </p:nvSpPr>
        <p:spPr>
          <a:xfrm>
            <a:off x="9209087" y="269876"/>
            <a:ext cx="2706687"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200">
          <p15:clr>
            <a:srgbClr val="F26B43"/>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 - Image x3/Title/Content">
  <p:cSld name="Case Study P - Image x3/Title/Content">
    <p:spTree>
      <p:nvGrpSpPr>
        <p:cNvPr id="1939" name="Shape 1939"/>
        <p:cNvGrpSpPr/>
        <p:nvPr/>
      </p:nvGrpSpPr>
      <p:grpSpPr>
        <a:xfrm>
          <a:off x="0" y="0"/>
          <a:ext cx="0" cy="0"/>
          <a:chOff x="0" y="0"/>
          <a:chExt cx="0" cy="0"/>
        </a:xfrm>
      </p:grpSpPr>
      <p:sp>
        <p:nvSpPr>
          <p:cNvPr id="1940" name="Google Shape;1940;p201"/>
          <p:cNvSpPr/>
          <p:nvPr>
            <p:ph idx="2" type="pic"/>
          </p:nvPr>
        </p:nvSpPr>
        <p:spPr>
          <a:xfrm>
            <a:off x="266701" y="269876"/>
            <a:ext cx="5692774" cy="5857874"/>
          </a:xfrm>
          <a:prstGeom prst="rect">
            <a:avLst/>
          </a:prstGeom>
          <a:solidFill>
            <a:schemeClr val="lt1"/>
          </a:solidFill>
          <a:ln>
            <a:noFill/>
          </a:ln>
        </p:spPr>
      </p:sp>
      <p:sp>
        <p:nvSpPr>
          <p:cNvPr id="1941" name="Google Shape;1941;p201"/>
          <p:cNvSpPr txBox="1"/>
          <p:nvPr>
            <p:ph idx="1" type="body"/>
          </p:nvPr>
        </p:nvSpPr>
        <p:spPr>
          <a:xfrm>
            <a:off x="9209088" y="1901508"/>
            <a:ext cx="2716212" cy="422624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2" name="Google Shape;1942;p20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3" name="Google Shape;1943;p201"/>
          <p:cNvSpPr txBox="1"/>
          <p:nvPr>
            <p:ph type="title"/>
          </p:nvPr>
        </p:nvSpPr>
        <p:spPr>
          <a:xfrm>
            <a:off x="9209087" y="595313"/>
            <a:ext cx="2706687"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4" name="Google Shape;1944;p201"/>
          <p:cNvSpPr/>
          <p:nvPr>
            <p:ph idx="3" type="pic"/>
          </p:nvPr>
        </p:nvSpPr>
        <p:spPr>
          <a:xfrm>
            <a:off x="6232525" y="269876"/>
            <a:ext cx="2705100" cy="2791012"/>
          </a:xfrm>
          <a:prstGeom prst="rect">
            <a:avLst/>
          </a:prstGeom>
          <a:solidFill>
            <a:schemeClr val="lt1"/>
          </a:solidFill>
          <a:ln>
            <a:noFill/>
          </a:ln>
        </p:spPr>
      </p:sp>
      <p:sp>
        <p:nvSpPr>
          <p:cNvPr id="1945" name="Google Shape;1945;p201"/>
          <p:cNvSpPr/>
          <p:nvPr>
            <p:ph idx="4" type="pic"/>
          </p:nvPr>
        </p:nvSpPr>
        <p:spPr>
          <a:xfrm>
            <a:off x="6232525" y="3314700"/>
            <a:ext cx="2705100" cy="2813050"/>
          </a:xfrm>
          <a:prstGeom prst="rect">
            <a:avLst/>
          </a:prstGeom>
          <a:solidFill>
            <a:schemeClr val="lt1"/>
          </a:solidFill>
          <a:ln>
            <a:noFill/>
          </a:ln>
        </p:spPr>
      </p:sp>
      <p:sp>
        <p:nvSpPr>
          <p:cNvPr id="1946" name="Google Shape;1946;p201"/>
          <p:cNvSpPr txBox="1"/>
          <p:nvPr>
            <p:ph idx="5" type="body"/>
          </p:nvPr>
        </p:nvSpPr>
        <p:spPr>
          <a:xfrm>
            <a:off x="9209087" y="267679"/>
            <a:ext cx="782587" cy="234360"/>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71">
          <p15:clr>
            <a:srgbClr val="F26B43"/>
          </p15:clr>
        </p15:guide>
        <p15:guide id="2" orient="horz" pos="314">
          <p15:clr>
            <a:srgbClr val="F26B43"/>
          </p15:clr>
        </p15:guide>
        <p15:guide id="3" orient="horz" pos="1200">
          <p15:clr>
            <a:srgbClr val="F26B43"/>
          </p15:clr>
        </p15:guide>
        <p15:guide id="4" orient="horz" pos="1929">
          <p15:clr>
            <a:srgbClr val="F26B43"/>
          </p15:clr>
        </p15:guide>
        <p15:guide id="5" orient="horz" pos="2088">
          <p15:clr>
            <a:srgbClr val="F26B43"/>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P - Image x3/Title/Content">
  <p:cSld name="1_Case Study P - Image x3/Title/Content">
    <p:spTree>
      <p:nvGrpSpPr>
        <p:cNvPr id="1947" name="Shape 1947"/>
        <p:cNvGrpSpPr/>
        <p:nvPr/>
      </p:nvGrpSpPr>
      <p:grpSpPr>
        <a:xfrm>
          <a:off x="0" y="0"/>
          <a:ext cx="0" cy="0"/>
          <a:chOff x="0" y="0"/>
          <a:chExt cx="0" cy="0"/>
        </a:xfrm>
      </p:grpSpPr>
      <p:sp>
        <p:nvSpPr>
          <p:cNvPr id="1948" name="Google Shape;1948;p202"/>
          <p:cNvSpPr/>
          <p:nvPr>
            <p:ph idx="2" type="pic"/>
          </p:nvPr>
        </p:nvSpPr>
        <p:spPr>
          <a:xfrm>
            <a:off x="266701" y="269876"/>
            <a:ext cx="5692774" cy="5857874"/>
          </a:xfrm>
          <a:prstGeom prst="rect">
            <a:avLst/>
          </a:prstGeom>
          <a:solidFill>
            <a:schemeClr val="lt1"/>
          </a:solidFill>
          <a:ln>
            <a:noFill/>
          </a:ln>
        </p:spPr>
      </p:sp>
      <p:sp>
        <p:nvSpPr>
          <p:cNvPr id="1949" name="Google Shape;1949;p202"/>
          <p:cNvSpPr txBox="1"/>
          <p:nvPr>
            <p:ph idx="1" type="body"/>
          </p:nvPr>
        </p:nvSpPr>
        <p:spPr>
          <a:xfrm>
            <a:off x="9209088" y="1901508"/>
            <a:ext cx="2716212" cy="422624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0" name="Google Shape;1950;p20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1" name="Google Shape;1951;p202"/>
          <p:cNvSpPr txBox="1"/>
          <p:nvPr>
            <p:ph type="title"/>
          </p:nvPr>
        </p:nvSpPr>
        <p:spPr>
          <a:xfrm>
            <a:off x="9209087" y="269876"/>
            <a:ext cx="2706687"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2" name="Google Shape;1952;p202"/>
          <p:cNvSpPr/>
          <p:nvPr>
            <p:ph idx="3" type="pic"/>
          </p:nvPr>
        </p:nvSpPr>
        <p:spPr>
          <a:xfrm>
            <a:off x="6232525" y="269876"/>
            <a:ext cx="2705100" cy="2791012"/>
          </a:xfrm>
          <a:prstGeom prst="rect">
            <a:avLst/>
          </a:prstGeom>
          <a:solidFill>
            <a:schemeClr val="lt1"/>
          </a:solidFill>
          <a:ln>
            <a:noFill/>
          </a:ln>
        </p:spPr>
      </p:sp>
      <p:sp>
        <p:nvSpPr>
          <p:cNvPr id="1953" name="Google Shape;1953;p202"/>
          <p:cNvSpPr/>
          <p:nvPr>
            <p:ph idx="4" type="pic"/>
          </p:nvPr>
        </p:nvSpPr>
        <p:spPr>
          <a:xfrm>
            <a:off x="6232525" y="3314700"/>
            <a:ext cx="2705100" cy="2813050"/>
          </a:xfrm>
          <a:prstGeom prst="rect">
            <a:avLst/>
          </a:prstGeom>
          <a:solidFill>
            <a:schemeClr val="lt1"/>
          </a:solidFill>
          <a:ln>
            <a:noFill/>
          </a:ln>
        </p:spPr>
      </p:sp>
    </p:spTree>
  </p:cSld>
  <p:clrMapOvr>
    <a:masterClrMapping/>
  </p:clrMapOvr>
  <p:extLst>
    <p:ext uri="{DCECCB84-F9BA-43D5-87BE-67443E8EF086}">
      <p15:sldGuideLst>
        <p15:guide id="1" orient="horz" pos="1200">
          <p15:clr>
            <a:srgbClr val="F26B43"/>
          </p15:clr>
        </p15:guide>
        <p15:guide id="2" orient="horz" pos="1929">
          <p15:clr>
            <a:srgbClr val="F26B43"/>
          </p15:clr>
        </p15:guide>
        <p15:guide id="3" orient="horz" pos="2088">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ths &amp; Insights - Main">
  <p:cSld name="Truths &amp; Insights - Main">
    <p:spTree>
      <p:nvGrpSpPr>
        <p:cNvPr id="112" name="Shape 112"/>
        <p:cNvGrpSpPr/>
        <p:nvPr/>
      </p:nvGrpSpPr>
      <p:grpSpPr>
        <a:xfrm>
          <a:off x="0" y="0"/>
          <a:ext cx="0" cy="0"/>
          <a:chOff x="0" y="0"/>
          <a:chExt cx="0" cy="0"/>
        </a:xfrm>
      </p:grpSpPr>
      <p:sp>
        <p:nvSpPr>
          <p:cNvPr id="113" name="Google Shape;113;p63"/>
          <p:cNvSpPr txBox="1"/>
          <p:nvPr>
            <p:ph idx="1" type="body"/>
          </p:nvPr>
        </p:nvSpPr>
        <p:spPr>
          <a:xfrm>
            <a:off x="273050" y="1772243"/>
            <a:ext cx="2701925" cy="148000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6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63"/>
          <p:cNvSpPr txBox="1"/>
          <p:nvPr>
            <p:ph type="title"/>
          </p:nvPr>
        </p:nvSpPr>
        <p:spPr>
          <a:xfrm>
            <a:off x="273050" y="274637"/>
            <a:ext cx="1164272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16" name="Google Shape;116;p63"/>
          <p:cNvGrpSpPr/>
          <p:nvPr/>
        </p:nvGrpSpPr>
        <p:grpSpPr>
          <a:xfrm>
            <a:off x="3895878" y="1694862"/>
            <a:ext cx="4400244" cy="4400408"/>
            <a:chOff x="-3267773" y="1277135"/>
            <a:chExt cx="2929766" cy="2929877"/>
          </a:xfrm>
        </p:grpSpPr>
        <p:sp>
          <p:nvSpPr>
            <p:cNvPr id="117" name="Google Shape;117;p63"/>
            <p:cNvSpPr/>
            <p:nvPr/>
          </p:nvSpPr>
          <p:spPr>
            <a:xfrm>
              <a:off x="-2586624" y="1971713"/>
              <a:ext cx="1578315" cy="157167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 name="Google Shape;118;p63"/>
            <p:cNvSpPr/>
            <p:nvPr/>
          </p:nvSpPr>
          <p:spPr>
            <a:xfrm>
              <a:off x="-3267773" y="1277135"/>
              <a:ext cx="1577196" cy="157719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 name="Google Shape;119;p63"/>
            <p:cNvSpPr/>
            <p:nvPr/>
          </p:nvSpPr>
          <p:spPr>
            <a:xfrm>
              <a:off x="-1916322" y="1277135"/>
              <a:ext cx="1578315" cy="1578315"/>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 name="Google Shape;120;p63"/>
            <p:cNvSpPr/>
            <p:nvPr/>
          </p:nvSpPr>
          <p:spPr>
            <a:xfrm>
              <a:off x="-3267773" y="2629816"/>
              <a:ext cx="1577196" cy="157719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 name="Google Shape;121;p63"/>
            <p:cNvSpPr/>
            <p:nvPr/>
          </p:nvSpPr>
          <p:spPr>
            <a:xfrm>
              <a:off x="-1916322" y="2628696"/>
              <a:ext cx="1578315" cy="1578315"/>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22" name="Google Shape;122;p63"/>
            <p:cNvPicPr preferRelativeResize="0"/>
            <p:nvPr/>
          </p:nvPicPr>
          <p:blipFill rotWithShape="1">
            <a:blip r:embed="rId2">
              <a:alphaModFix/>
            </a:blip>
            <a:srcRect b="39049" l="61982" r="33984" t="53144"/>
            <a:stretch/>
          </p:blipFill>
          <p:spPr>
            <a:xfrm rot="10800000">
              <a:off x="-2586629" y="1971714"/>
              <a:ext cx="1578317" cy="1577196"/>
            </a:xfrm>
            <a:custGeom>
              <a:rect b="b" l="l" r="r" t="t"/>
              <a:pathLst>
                <a:path extrusionOk="0" h="2052452" w="2052452">
                  <a:moveTo>
                    <a:pt x="1026226" y="2052452"/>
                  </a:moveTo>
                  <a:cubicBezTo>
                    <a:pt x="459457" y="2052452"/>
                    <a:pt x="0" y="1592995"/>
                    <a:pt x="0" y="1026226"/>
                  </a:cubicBezTo>
                  <a:cubicBezTo>
                    <a:pt x="0" y="459457"/>
                    <a:pt x="459457" y="0"/>
                    <a:pt x="1026226" y="0"/>
                  </a:cubicBezTo>
                  <a:cubicBezTo>
                    <a:pt x="1592995" y="0"/>
                    <a:pt x="2052452" y="459457"/>
                    <a:pt x="2052452" y="1026226"/>
                  </a:cubicBezTo>
                  <a:cubicBezTo>
                    <a:pt x="2052452" y="1592995"/>
                    <a:pt x="1592995" y="2052452"/>
                    <a:pt x="1026226" y="2052452"/>
                  </a:cubicBezTo>
                  <a:close/>
                </a:path>
              </a:pathLst>
            </a:custGeom>
            <a:noFill/>
            <a:ln>
              <a:noFill/>
            </a:ln>
          </p:spPr>
        </p:pic>
        <p:sp>
          <p:nvSpPr>
            <p:cNvPr id="123" name="Google Shape;123;p63"/>
            <p:cNvSpPr txBox="1"/>
            <p:nvPr/>
          </p:nvSpPr>
          <p:spPr>
            <a:xfrm>
              <a:off x="-2974935" y="1641625"/>
              <a:ext cx="809992" cy="742804"/>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Brand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400" u="none" cap="none" strike="noStrike">
                <a:solidFill>
                  <a:srgbClr val="000000"/>
                </a:solidFill>
                <a:latin typeface="Arial"/>
                <a:ea typeface="Arial"/>
                <a:cs typeface="Arial"/>
                <a:sym typeface="Arial"/>
              </a:endParaRPr>
            </a:p>
          </p:txBody>
        </p:sp>
        <p:sp>
          <p:nvSpPr>
            <p:cNvPr id="124" name="Google Shape;124;p63"/>
            <p:cNvSpPr txBox="1"/>
            <p:nvPr/>
          </p:nvSpPr>
          <p:spPr>
            <a:xfrm>
              <a:off x="-1776638" y="1641625"/>
              <a:ext cx="1256854" cy="723205"/>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Category</a:t>
              </a:r>
              <a:endParaRPr b="0" i="0" sz="1600" u="none" cap="none" strike="noStrike">
                <a:solidFill>
                  <a:schemeClr val="dk1"/>
                </a:solidFill>
                <a:latin typeface="Arial"/>
                <a:ea typeface="Arial"/>
                <a:cs typeface="Arial"/>
                <a:sym typeface="Arial"/>
              </a:endParaRPr>
            </a:p>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/Competitive</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600" u="none" cap="none" strike="noStrike">
                <a:solidFill>
                  <a:schemeClr val="dk1"/>
                </a:solidFill>
                <a:latin typeface="Arial"/>
                <a:ea typeface="Arial"/>
                <a:cs typeface="Arial"/>
                <a:sym typeface="Arial"/>
              </a:endParaRPr>
            </a:p>
          </p:txBody>
        </p:sp>
        <p:sp>
          <p:nvSpPr>
            <p:cNvPr id="125" name="Google Shape;125;p63"/>
            <p:cNvSpPr txBox="1"/>
            <p:nvPr/>
          </p:nvSpPr>
          <p:spPr>
            <a:xfrm>
              <a:off x="-2974935" y="3099717"/>
              <a:ext cx="809992" cy="742804"/>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Human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126" name="Google Shape;126;p63"/>
            <p:cNvSpPr txBox="1"/>
            <p:nvPr/>
          </p:nvSpPr>
          <p:spPr>
            <a:xfrm>
              <a:off x="-1440837" y="3099717"/>
              <a:ext cx="809992" cy="742804"/>
            </a:xfrm>
            <a:prstGeom prst="rect">
              <a:avLst/>
            </a:prstGeom>
            <a:noFill/>
            <a:ln>
              <a:noFill/>
            </a:ln>
          </p:spPr>
          <p:txBody>
            <a:bodyPr anchorCtr="0" anchor="b"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Cultural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127" name="Google Shape;127;p63"/>
            <p:cNvSpPr txBox="1"/>
            <p:nvPr/>
          </p:nvSpPr>
          <p:spPr>
            <a:xfrm>
              <a:off x="-2431560" y="2592587"/>
              <a:ext cx="1266113" cy="303777"/>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Creative </a:t>
              </a:r>
              <a:br>
                <a:rPr b="1" i="0" lang="en-GB" sz="1400" u="none" cap="none" strike="noStrike">
                  <a:solidFill>
                    <a:schemeClr val="dk1"/>
                  </a:solidFill>
                  <a:latin typeface="Arial"/>
                  <a:ea typeface="Arial"/>
                  <a:cs typeface="Arial"/>
                  <a:sym typeface="Arial"/>
                </a:rPr>
              </a:br>
              <a:r>
                <a:rPr b="1" i="0" lang="en-GB" sz="1400" u="none" cap="none" strike="noStrike">
                  <a:solidFill>
                    <a:schemeClr val="dk1"/>
                  </a:solidFill>
                  <a:latin typeface="Arial"/>
                  <a:ea typeface="Arial"/>
                  <a:cs typeface="Arial"/>
                  <a:sym typeface="Arial"/>
                </a:rPr>
                <a:t>platform</a:t>
              </a:r>
              <a:endParaRPr b="0" i="0" sz="1400" u="none" cap="none" strike="noStrike">
                <a:solidFill>
                  <a:srgbClr val="000000"/>
                </a:solidFill>
                <a:latin typeface="Arial"/>
                <a:ea typeface="Arial"/>
                <a:cs typeface="Arial"/>
                <a:sym typeface="Arial"/>
              </a:endParaRPr>
            </a:p>
          </p:txBody>
        </p:sp>
      </p:grpSp>
      <p:grpSp>
        <p:nvGrpSpPr>
          <p:cNvPr id="128" name="Google Shape;128;p63"/>
          <p:cNvGrpSpPr/>
          <p:nvPr/>
        </p:nvGrpSpPr>
        <p:grpSpPr>
          <a:xfrm>
            <a:off x="273050" y="5704665"/>
            <a:ext cx="4183383" cy="420706"/>
            <a:chOff x="390144" y="5391004"/>
            <a:chExt cx="4198524" cy="389184"/>
          </a:xfrm>
        </p:grpSpPr>
        <p:cxnSp>
          <p:nvCxnSpPr>
            <p:cNvPr id="129" name="Google Shape;129;p63"/>
            <p:cNvCxnSpPr/>
            <p:nvPr/>
          </p:nvCxnSpPr>
          <p:spPr>
            <a:xfrm>
              <a:off x="390144" y="5777158"/>
              <a:ext cx="3791331" cy="0"/>
            </a:xfrm>
            <a:prstGeom prst="straightConnector1">
              <a:avLst/>
            </a:prstGeom>
            <a:noFill/>
            <a:ln cap="flat" cmpd="sng" w="12700">
              <a:solidFill>
                <a:schemeClr val="dk1"/>
              </a:solidFill>
              <a:prstDash val="solid"/>
              <a:miter lim="800000"/>
              <a:headEnd len="sm" w="sm" type="none"/>
              <a:tailEnd len="sm" w="sm" type="none"/>
            </a:ln>
          </p:spPr>
        </p:cxnSp>
        <p:cxnSp>
          <p:nvCxnSpPr>
            <p:cNvPr id="130" name="Google Shape;130;p63"/>
            <p:cNvCxnSpPr/>
            <p:nvPr/>
          </p:nvCxnSpPr>
          <p:spPr>
            <a:xfrm flipH="1" rot="10800000">
              <a:off x="4174331" y="5391004"/>
              <a:ext cx="414337" cy="389184"/>
            </a:xfrm>
            <a:prstGeom prst="straightConnector1">
              <a:avLst/>
            </a:prstGeom>
            <a:noFill/>
            <a:ln cap="flat" cmpd="sng" w="12700">
              <a:solidFill>
                <a:schemeClr val="dk1"/>
              </a:solidFill>
              <a:prstDash val="solid"/>
              <a:miter lim="800000"/>
              <a:headEnd len="sm" w="sm" type="none"/>
              <a:tailEnd len="sm" w="sm" type="none"/>
            </a:ln>
          </p:spPr>
        </p:cxnSp>
      </p:grpSp>
      <p:grpSp>
        <p:nvGrpSpPr>
          <p:cNvPr id="131" name="Google Shape;131;p63"/>
          <p:cNvGrpSpPr/>
          <p:nvPr/>
        </p:nvGrpSpPr>
        <p:grpSpPr>
          <a:xfrm flipH="1">
            <a:off x="7715272" y="5704665"/>
            <a:ext cx="4177798" cy="420706"/>
            <a:chOff x="390144" y="5391004"/>
            <a:chExt cx="4198524" cy="389184"/>
          </a:xfrm>
        </p:grpSpPr>
        <p:cxnSp>
          <p:nvCxnSpPr>
            <p:cNvPr id="132" name="Google Shape;132;p63"/>
            <p:cNvCxnSpPr/>
            <p:nvPr/>
          </p:nvCxnSpPr>
          <p:spPr>
            <a:xfrm>
              <a:off x="390144" y="5777158"/>
              <a:ext cx="3791331" cy="0"/>
            </a:xfrm>
            <a:prstGeom prst="straightConnector1">
              <a:avLst/>
            </a:prstGeom>
            <a:noFill/>
            <a:ln cap="flat" cmpd="sng" w="12700">
              <a:solidFill>
                <a:schemeClr val="dk1"/>
              </a:solidFill>
              <a:prstDash val="solid"/>
              <a:miter lim="800000"/>
              <a:headEnd len="sm" w="sm" type="none"/>
              <a:tailEnd len="sm" w="sm" type="none"/>
            </a:ln>
          </p:spPr>
        </p:cxnSp>
        <p:cxnSp>
          <p:nvCxnSpPr>
            <p:cNvPr id="133" name="Google Shape;133;p63"/>
            <p:cNvCxnSpPr/>
            <p:nvPr/>
          </p:nvCxnSpPr>
          <p:spPr>
            <a:xfrm flipH="1" rot="10800000">
              <a:off x="4174331" y="5391004"/>
              <a:ext cx="414337" cy="389184"/>
            </a:xfrm>
            <a:prstGeom prst="straightConnector1">
              <a:avLst/>
            </a:prstGeom>
            <a:noFill/>
            <a:ln cap="flat" cmpd="sng" w="12700">
              <a:solidFill>
                <a:schemeClr val="dk1"/>
              </a:solidFill>
              <a:prstDash val="solid"/>
              <a:miter lim="800000"/>
              <a:headEnd len="sm" w="sm" type="none"/>
              <a:tailEnd len="sm" w="sm" type="none"/>
            </a:ln>
          </p:spPr>
        </p:cxnSp>
      </p:grpSp>
      <p:grpSp>
        <p:nvGrpSpPr>
          <p:cNvPr id="134" name="Google Shape;134;p63"/>
          <p:cNvGrpSpPr/>
          <p:nvPr/>
        </p:nvGrpSpPr>
        <p:grpSpPr>
          <a:xfrm rot="10800000">
            <a:off x="7715272" y="1645721"/>
            <a:ext cx="4177799" cy="420706"/>
            <a:chOff x="390144" y="5391004"/>
            <a:chExt cx="4198524" cy="389184"/>
          </a:xfrm>
        </p:grpSpPr>
        <p:cxnSp>
          <p:nvCxnSpPr>
            <p:cNvPr id="135" name="Google Shape;135;p63"/>
            <p:cNvCxnSpPr/>
            <p:nvPr/>
          </p:nvCxnSpPr>
          <p:spPr>
            <a:xfrm>
              <a:off x="390144" y="5777158"/>
              <a:ext cx="3791331" cy="0"/>
            </a:xfrm>
            <a:prstGeom prst="straightConnector1">
              <a:avLst/>
            </a:prstGeom>
            <a:noFill/>
            <a:ln cap="flat" cmpd="sng" w="12700">
              <a:solidFill>
                <a:schemeClr val="dk1"/>
              </a:solidFill>
              <a:prstDash val="solid"/>
              <a:miter lim="800000"/>
              <a:headEnd len="sm" w="sm" type="none"/>
              <a:tailEnd len="sm" w="sm" type="none"/>
            </a:ln>
          </p:spPr>
        </p:cxnSp>
        <p:cxnSp>
          <p:nvCxnSpPr>
            <p:cNvPr id="136" name="Google Shape;136;p63"/>
            <p:cNvCxnSpPr/>
            <p:nvPr/>
          </p:nvCxnSpPr>
          <p:spPr>
            <a:xfrm flipH="1" rot="10800000">
              <a:off x="4174331" y="5391004"/>
              <a:ext cx="414337" cy="389184"/>
            </a:xfrm>
            <a:prstGeom prst="straightConnector1">
              <a:avLst/>
            </a:prstGeom>
            <a:noFill/>
            <a:ln cap="flat" cmpd="sng" w="12700">
              <a:solidFill>
                <a:schemeClr val="dk1"/>
              </a:solidFill>
              <a:prstDash val="solid"/>
              <a:miter lim="800000"/>
              <a:headEnd len="sm" w="sm" type="none"/>
              <a:tailEnd len="sm" w="sm" type="none"/>
            </a:ln>
          </p:spPr>
        </p:cxnSp>
      </p:grpSp>
      <p:grpSp>
        <p:nvGrpSpPr>
          <p:cNvPr id="137" name="Google Shape;137;p63"/>
          <p:cNvGrpSpPr/>
          <p:nvPr/>
        </p:nvGrpSpPr>
        <p:grpSpPr>
          <a:xfrm flipH="1" rot="10800000">
            <a:off x="273050" y="1645721"/>
            <a:ext cx="4183383" cy="420706"/>
            <a:chOff x="390144" y="5391004"/>
            <a:chExt cx="4198524" cy="389184"/>
          </a:xfrm>
        </p:grpSpPr>
        <p:cxnSp>
          <p:nvCxnSpPr>
            <p:cNvPr id="138" name="Google Shape;138;p63"/>
            <p:cNvCxnSpPr/>
            <p:nvPr/>
          </p:nvCxnSpPr>
          <p:spPr>
            <a:xfrm>
              <a:off x="390144" y="5777158"/>
              <a:ext cx="3791331" cy="0"/>
            </a:xfrm>
            <a:prstGeom prst="straightConnector1">
              <a:avLst/>
            </a:prstGeom>
            <a:noFill/>
            <a:ln cap="flat" cmpd="sng" w="12700">
              <a:solidFill>
                <a:schemeClr val="dk1"/>
              </a:solidFill>
              <a:prstDash val="solid"/>
              <a:miter lim="800000"/>
              <a:headEnd len="sm" w="sm" type="none"/>
              <a:tailEnd len="sm" w="sm" type="none"/>
            </a:ln>
          </p:spPr>
        </p:cxnSp>
        <p:cxnSp>
          <p:nvCxnSpPr>
            <p:cNvPr id="139" name="Google Shape;139;p63"/>
            <p:cNvCxnSpPr/>
            <p:nvPr/>
          </p:nvCxnSpPr>
          <p:spPr>
            <a:xfrm flipH="1" rot="10800000">
              <a:off x="4174331" y="5391004"/>
              <a:ext cx="414337" cy="389184"/>
            </a:xfrm>
            <a:prstGeom prst="straightConnector1">
              <a:avLst/>
            </a:prstGeom>
            <a:noFill/>
            <a:ln cap="flat" cmpd="sng" w="12700">
              <a:solidFill>
                <a:schemeClr val="dk1"/>
              </a:solidFill>
              <a:prstDash val="solid"/>
              <a:miter lim="800000"/>
              <a:headEnd len="sm" w="sm" type="none"/>
              <a:tailEnd len="sm" w="sm" type="none"/>
            </a:ln>
          </p:spPr>
        </p:cxnSp>
      </p:grpSp>
      <p:sp>
        <p:nvSpPr>
          <p:cNvPr id="140" name="Google Shape;140;p63"/>
          <p:cNvSpPr txBox="1"/>
          <p:nvPr>
            <p:ph idx="2" type="body"/>
          </p:nvPr>
        </p:nvSpPr>
        <p:spPr>
          <a:xfrm>
            <a:off x="273050" y="4515443"/>
            <a:ext cx="2701925" cy="1480004"/>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63"/>
          <p:cNvSpPr txBox="1"/>
          <p:nvPr>
            <p:ph idx="3" type="body"/>
          </p:nvPr>
        </p:nvSpPr>
        <p:spPr>
          <a:xfrm>
            <a:off x="9213850" y="1772243"/>
            <a:ext cx="2701925" cy="1480004"/>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1200"/>
              <a:buNone/>
              <a:defRPr b="0" i="0"/>
            </a:lvl1pPr>
            <a:lvl2pPr indent="-304800" lvl="1" marL="914400" algn="r">
              <a:lnSpc>
                <a:spcPct val="100000"/>
              </a:lnSpc>
              <a:spcBef>
                <a:spcPts val="600"/>
              </a:spcBef>
              <a:spcAft>
                <a:spcPts val="0"/>
              </a:spcAft>
              <a:buSzPts val="1200"/>
              <a:buChar char="⎻"/>
              <a:defRPr b="0" i="0"/>
            </a:lvl2pPr>
            <a:lvl3pPr indent="-298450" lvl="2" marL="1371600" algn="r">
              <a:lnSpc>
                <a:spcPct val="100000"/>
              </a:lnSpc>
              <a:spcBef>
                <a:spcPts val="400"/>
              </a:spcBef>
              <a:spcAft>
                <a:spcPts val="0"/>
              </a:spcAft>
              <a:buSzPts val="1100"/>
              <a:buChar char="⎻"/>
              <a:defRPr b="0" i="0"/>
            </a:lvl3pPr>
            <a:lvl4pPr indent="-228600" lvl="3" marL="1828800" algn="r">
              <a:lnSpc>
                <a:spcPct val="100000"/>
              </a:lnSpc>
              <a:spcBef>
                <a:spcPts val="1200"/>
              </a:spcBef>
              <a:spcAft>
                <a:spcPts val="0"/>
              </a:spcAft>
              <a:buSzPts val="1400"/>
              <a:buNone/>
              <a:defRPr/>
            </a:lvl4pPr>
            <a:lvl5pPr indent="-228600" lvl="4" marL="2286000" algn="r">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63"/>
          <p:cNvSpPr txBox="1"/>
          <p:nvPr>
            <p:ph idx="4" type="body"/>
          </p:nvPr>
        </p:nvSpPr>
        <p:spPr>
          <a:xfrm>
            <a:off x="9213850" y="4515443"/>
            <a:ext cx="2701925" cy="1480004"/>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400"/>
              </a:spcBef>
              <a:spcAft>
                <a:spcPts val="0"/>
              </a:spcAft>
              <a:buClr>
                <a:schemeClr val="dk1"/>
              </a:buClr>
              <a:buSzPts val="1200"/>
              <a:buNone/>
              <a:defRPr b="0" i="0"/>
            </a:lvl1pPr>
            <a:lvl2pPr indent="-304800" lvl="1" marL="914400" algn="r">
              <a:lnSpc>
                <a:spcPct val="100000"/>
              </a:lnSpc>
              <a:spcBef>
                <a:spcPts val="600"/>
              </a:spcBef>
              <a:spcAft>
                <a:spcPts val="0"/>
              </a:spcAft>
              <a:buSzPts val="1200"/>
              <a:buChar char="⎻"/>
              <a:defRPr b="0" i="0"/>
            </a:lvl2pPr>
            <a:lvl3pPr indent="-298450" lvl="2" marL="1371600" algn="r">
              <a:lnSpc>
                <a:spcPct val="100000"/>
              </a:lnSpc>
              <a:spcBef>
                <a:spcPts val="400"/>
              </a:spcBef>
              <a:spcAft>
                <a:spcPts val="0"/>
              </a:spcAft>
              <a:buSzPts val="1100"/>
              <a:buChar char="⎻"/>
              <a:defRPr b="0" i="0"/>
            </a:lvl3pPr>
            <a:lvl4pPr indent="-228600" lvl="3" marL="1828800" algn="r">
              <a:lnSpc>
                <a:spcPct val="100000"/>
              </a:lnSpc>
              <a:spcBef>
                <a:spcPts val="1200"/>
              </a:spcBef>
              <a:spcAft>
                <a:spcPts val="0"/>
              </a:spcAft>
              <a:buSzPts val="1400"/>
              <a:buNone/>
              <a:defRPr/>
            </a:lvl4pPr>
            <a:lvl5pPr indent="-228600" lvl="4" marL="2286000" algn="r">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1/2 Content w/ Red Eyebrow Image Right">
  <p:cSld name="Title &amp; 1/2 Content w/ Red Eyebrow Image Right">
    <p:spTree>
      <p:nvGrpSpPr>
        <p:cNvPr id="1954" name="Shape 1954"/>
        <p:cNvGrpSpPr/>
        <p:nvPr/>
      </p:nvGrpSpPr>
      <p:grpSpPr>
        <a:xfrm>
          <a:off x="0" y="0"/>
          <a:ext cx="0" cy="0"/>
          <a:chOff x="0" y="0"/>
          <a:chExt cx="0" cy="0"/>
        </a:xfrm>
      </p:grpSpPr>
      <p:sp>
        <p:nvSpPr>
          <p:cNvPr id="1955" name="Google Shape;1955;p203"/>
          <p:cNvSpPr txBox="1"/>
          <p:nvPr>
            <p:ph idx="1" type="body"/>
          </p:nvPr>
        </p:nvSpPr>
        <p:spPr>
          <a:xfrm>
            <a:off x="269874" y="1638300"/>
            <a:ext cx="5689601"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6" name="Google Shape;1956;p20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7" name="Google Shape;1957;p203"/>
          <p:cNvSpPr txBox="1"/>
          <p:nvPr>
            <p:ph type="title"/>
          </p:nvPr>
        </p:nvSpPr>
        <p:spPr>
          <a:xfrm>
            <a:off x="273050" y="597791"/>
            <a:ext cx="5689601"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8" name="Google Shape;1958;p203"/>
          <p:cNvSpPr/>
          <p:nvPr>
            <p:ph idx="2" type="pic"/>
          </p:nvPr>
        </p:nvSpPr>
        <p:spPr>
          <a:xfrm>
            <a:off x="6226173" y="269876"/>
            <a:ext cx="5689602" cy="5870067"/>
          </a:xfrm>
          <a:prstGeom prst="rect">
            <a:avLst/>
          </a:prstGeom>
          <a:solidFill>
            <a:schemeClr val="lt1"/>
          </a:solidFill>
          <a:ln>
            <a:noFill/>
          </a:ln>
        </p:spPr>
      </p:sp>
      <p:sp>
        <p:nvSpPr>
          <p:cNvPr id="1959" name="Google Shape;1959;p203"/>
          <p:cNvSpPr txBox="1"/>
          <p:nvPr>
            <p:ph idx="3" type="body"/>
          </p:nvPr>
        </p:nvSpPr>
        <p:spPr>
          <a:xfrm>
            <a:off x="273050"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6">
          <p15:clr>
            <a:srgbClr val="F26B43"/>
          </p15:clr>
        </p15:guide>
        <p15:guide id="2" orient="horz" pos="373">
          <p15:clr>
            <a:srgbClr val="F26B43"/>
          </p15:clr>
        </p15:guide>
        <p15:guide id="3" orient="horz" pos="797">
          <p15:clr>
            <a:srgbClr val="F26B43"/>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1/2 Content w/ Red Eyebrow Image Right">
  <p:cSld name="1_Title &amp; 1/2 Content w/ Red Eyebrow Image Right">
    <p:spTree>
      <p:nvGrpSpPr>
        <p:cNvPr id="1960" name="Shape 1960"/>
        <p:cNvGrpSpPr/>
        <p:nvPr/>
      </p:nvGrpSpPr>
      <p:grpSpPr>
        <a:xfrm>
          <a:off x="0" y="0"/>
          <a:ext cx="0" cy="0"/>
          <a:chOff x="0" y="0"/>
          <a:chExt cx="0" cy="0"/>
        </a:xfrm>
      </p:grpSpPr>
      <p:sp>
        <p:nvSpPr>
          <p:cNvPr id="1961" name="Google Shape;1961;p204"/>
          <p:cNvSpPr txBox="1"/>
          <p:nvPr>
            <p:ph idx="1" type="body"/>
          </p:nvPr>
        </p:nvSpPr>
        <p:spPr>
          <a:xfrm>
            <a:off x="269874" y="1638300"/>
            <a:ext cx="5689601"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2" name="Google Shape;1962;p20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3" name="Google Shape;1963;p204"/>
          <p:cNvSpPr txBox="1"/>
          <p:nvPr>
            <p:ph type="title"/>
          </p:nvPr>
        </p:nvSpPr>
        <p:spPr>
          <a:xfrm>
            <a:off x="273050" y="269876"/>
            <a:ext cx="5689601"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4" name="Google Shape;1964;p204"/>
          <p:cNvSpPr/>
          <p:nvPr>
            <p:ph idx="2" type="pic"/>
          </p:nvPr>
        </p:nvSpPr>
        <p:spPr>
          <a:xfrm>
            <a:off x="6226173" y="269876"/>
            <a:ext cx="5689602" cy="5870067"/>
          </a:xfrm>
          <a:prstGeom prst="rect">
            <a:avLst/>
          </a:prstGeom>
          <a:solidFill>
            <a:schemeClr val="lt1"/>
          </a:solid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Content w/ Eyebrow">
  <p:cSld name="1_Title &amp; Content w/ Eyebrow">
    <p:spTree>
      <p:nvGrpSpPr>
        <p:cNvPr id="1965" name="Shape 1965"/>
        <p:cNvGrpSpPr/>
        <p:nvPr/>
      </p:nvGrpSpPr>
      <p:grpSpPr>
        <a:xfrm>
          <a:off x="0" y="0"/>
          <a:ext cx="0" cy="0"/>
          <a:chOff x="0" y="0"/>
          <a:chExt cx="0" cy="0"/>
        </a:xfrm>
      </p:grpSpPr>
      <p:sp>
        <p:nvSpPr>
          <p:cNvPr id="1966" name="Google Shape;1966;p205"/>
          <p:cNvSpPr txBox="1"/>
          <p:nvPr>
            <p:ph idx="1" type="body"/>
          </p:nvPr>
        </p:nvSpPr>
        <p:spPr>
          <a:xfrm>
            <a:off x="276226" y="1924050"/>
            <a:ext cx="3692524" cy="411162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7" name="Google Shape;1967;p20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8" name="Google Shape;1968;p205"/>
          <p:cNvSpPr txBox="1"/>
          <p:nvPr>
            <p:ph type="title"/>
          </p:nvPr>
        </p:nvSpPr>
        <p:spPr>
          <a:xfrm>
            <a:off x="276225" y="595313"/>
            <a:ext cx="369252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9" name="Google Shape;1969;p205"/>
          <p:cNvSpPr/>
          <p:nvPr>
            <p:ph idx="2" type="pic"/>
          </p:nvPr>
        </p:nvSpPr>
        <p:spPr>
          <a:xfrm>
            <a:off x="4246563" y="269876"/>
            <a:ext cx="7669212" cy="5765800"/>
          </a:xfrm>
          <a:prstGeom prst="rect">
            <a:avLst/>
          </a:prstGeom>
          <a:solidFill>
            <a:schemeClr val="lt1"/>
          </a:solidFill>
          <a:ln>
            <a:noFill/>
          </a:ln>
        </p:spPr>
      </p:sp>
      <p:sp>
        <p:nvSpPr>
          <p:cNvPr id="1970" name="Google Shape;1970;p205"/>
          <p:cNvSpPr txBox="1"/>
          <p:nvPr>
            <p:ph idx="3" type="body"/>
          </p:nvPr>
        </p:nvSpPr>
        <p:spPr>
          <a:xfrm>
            <a:off x="27622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2">
          <p15:clr>
            <a:srgbClr val="F26B43"/>
          </p15:clr>
        </p15:guide>
        <p15:guide id="2" orient="horz" pos="372">
          <p15:clr>
            <a:srgbClr val="F26B43"/>
          </p15:clr>
        </p15:guide>
        <p15:guide id="3" orient="horz" pos="795">
          <p15:clr>
            <a:srgbClr val="F26B43"/>
          </p15:clr>
        </p15:guide>
        <p15:guide id="4" orient="horz" pos="1209">
          <p15:clr>
            <a:srgbClr val="F26B43"/>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mp; Content w/ Eyebrow">
  <p:cSld name="2_Title &amp; Content w/ Eyebrow">
    <p:spTree>
      <p:nvGrpSpPr>
        <p:cNvPr id="1971" name="Shape 1971"/>
        <p:cNvGrpSpPr/>
        <p:nvPr/>
      </p:nvGrpSpPr>
      <p:grpSpPr>
        <a:xfrm>
          <a:off x="0" y="0"/>
          <a:ext cx="0" cy="0"/>
          <a:chOff x="0" y="0"/>
          <a:chExt cx="0" cy="0"/>
        </a:xfrm>
      </p:grpSpPr>
      <p:sp>
        <p:nvSpPr>
          <p:cNvPr id="1972" name="Google Shape;1972;p206"/>
          <p:cNvSpPr txBox="1"/>
          <p:nvPr>
            <p:ph idx="1" type="body"/>
          </p:nvPr>
        </p:nvSpPr>
        <p:spPr>
          <a:xfrm>
            <a:off x="276226" y="1924050"/>
            <a:ext cx="3692524" cy="411162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3" name="Google Shape;1973;p20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4" name="Google Shape;1974;p206"/>
          <p:cNvSpPr txBox="1"/>
          <p:nvPr>
            <p:ph type="title"/>
          </p:nvPr>
        </p:nvSpPr>
        <p:spPr>
          <a:xfrm>
            <a:off x="276225" y="269876"/>
            <a:ext cx="369252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5" name="Google Shape;1975;p206"/>
          <p:cNvSpPr/>
          <p:nvPr>
            <p:ph idx="2" type="pic"/>
          </p:nvPr>
        </p:nvSpPr>
        <p:spPr>
          <a:xfrm>
            <a:off x="4246563" y="269876"/>
            <a:ext cx="7669212" cy="5765800"/>
          </a:xfrm>
          <a:prstGeom prst="rect">
            <a:avLst/>
          </a:prstGeom>
          <a:solidFill>
            <a:schemeClr val="lt1"/>
          </a:solidFill>
          <a:ln>
            <a:noFill/>
          </a:ln>
        </p:spPr>
      </p:sp>
    </p:spTree>
  </p:cSld>
  <p:clrMapOvr>
    <a:masterClrMapping/>
  </p:clrMapOvr>
  <p:extLst>
    <p:ext uri="{DCECCB84-F9BA-43D5-87BE-67443E8EF086}">
      <p15:sldGuideLst>
        <p15:guide id="1" orient="horz" pos="590">
          <p15:clr>
            <a:srgbClr val="F26B43"/>
          </p15:clr>
        </p15:guide>
        <p15:guide id="2" orient="horz" pos="1209">
          <p15:clr>
            <a:srgbClr val="F26B43"/>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E - Bio">
  <p:cSld name="Team E - Bio">
    <p:spTree>
      <p:nvGrpSpPr>
        <p:cNvPr id="1976" name="Shape 1976"/>
        <p:cNvGrpSpPr/>
        <p:nvPr/>
      </p:nvGrpSpPr>
      <p:grpSpPr>
        <a:xfrm>
          <a:off x="0" y="0"/>
          <a:ext cx="0" cy="0"/>
          <a:chOff x="0" y="0"/>
          <a:chExt cx="0" cy="0"/>
        </a:xfrm>
      </p:grpSpPr>
      <p:sp>
        <p:nvSpPr>
          <p:cNvPr id="1977" name="Google Shape;1977;p207"/>
          <p:cNvSpPr/>
          <p:nvPr/>
        </p:nvSpPr>
        <p:spPr>
          <a:xfrm>
            <a:off x="273048" y="274636"/>
            <a:ext cx="3686204" cy="58531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78" name="Google Shape;1978;p207"/>
          <p:cNvSpPr/>
          <p:nvPr>
            <p:ph idx="2" type="pic"/>
          </p:nvPr>
        </p:nvSpPr>
        <p:spPr>
          <a:xfrm>
            <a:off x="273048" y="264151"/>
            <a:ext cx="3686204" cy="4203700"/>
          </a:xfrm>
          <a:prstGeom prst="rect">
            <a:avLst/>
          </a:prstGeom>
          <a:solidFill>
            <a:schemeClr val="lt1"/>
          </a:solidFill>
          <a:ln>
            <a:noFill/>
          </a:ln>
        </p:spPr>
      </p:sp>
      <p:sp>
        <p:nvSpPr>
          <p:cNvPr id="1979" name="Google Shape;1979;p20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0" name="Google Shape;1980;p207"/>
          <p:cNvSpPr txBox="1"/>
          <p:nvPr>
            <p:ph idx="1" type="body"/>
          </p:nvPr>
        </p:nvSpPr>
        <p:spPr>
          <a:xfrm>
            <a:off x="547367" y="5021600"/>
            <a:ext cx="3156531" cy="822276"/>
          </a:xfrm>
          <a:prstGeom prst="rect">
            <a:avLst/>
          </a:prstGeom>
          <a:noFill/>
          <a:ln>
            <a:noFill/>
          </a:ln>
        </p:spPr>
        <p:txBody>
          <a:bodyPr anchorCtr="0" anchor="b" bIns="0" lIns="0" spcFirstLastPara="1" rIns="0" wrap="square" tIns="0">
            <a:spAutoFit/>
          </a:bodyPr>
          <a:lstStyle>
            <a:lvl1pPr indent="-228600" lvl="0" marL="457200" algn="l">
              <a:lnSpc>
                <a:spcPct val="110000"/>
              </a:lnSpc>
              <a:spcBef>
                <a:spcPts val="1000"/>
              </a:spcBef>
              <a:spcAft>
                <a:spcPts val="0"/>
              </a:spcAft>
              <a:buClr>
                <a:schemeClr val="lt1"/>
              </a:buClr>
              <a:buSzPts val="1600"/>
              <a:buNone/>
              <a:defRPr b="0" i="0" sz="16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1000"/>
              <a:buNone/>
              <a:defRPr b="0" i="0" sz="10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1000"/>
              <a:buNone/>
              <a:defRPr b="0" i="0" sz="10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1" name="Google Shape;1981;p207"/>
          <p:cNvSpPr txBox="1"/>
          <p:nvPr>
            <p:ph idx="3" type="body"/>
          </p:nvPr>
        </p:nvSpPr>
        <p:spPr>
          <a:xfrm>
            <a:off x="4244975" y="274637"/>
            <a:ext cx="7672388" cy="585311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B - 2 People Bio">
  <p:cSld name="Team B - 2 People Bio">
    <p:spTree>
      <p:nvGrpSpPr>
        <p:cNvPr id="1982" name="Shape 1982"/>
        <p:cNvGrpSpPr/>
        <p:nvPr/>
      </p:nvGrpSpPr>
      <p:grpSpPr>
        <a:xfrm>
          <a:off x="0" y="0"/>
          <a:ext cx="0" cy="0"/>
          <a:chOff x="0" y="0"/>
          <a:chExt cx="0" cy="0"/>
        </a:xfrm>
      </p:grpSpPr>
      <p:sp>
        <p:nvSpPr>
          <p:cNvPr id="1983" name="Google Shape;1983;p20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4" name="Google Shape;1984;p208"/>
          <p:cNvSpPr txBox="1"/>
          <p:nvPr>
            <p:ph idx="1" type="body"/>
          </p:nvPr>
        </p:nvSpPr>
        <p:spPr>
          <a:xfrm>
            <a:off x="6232525" y="2133600"/>
            <a:ext cx="5684838" cy="39941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5" name="Google Shape;1985;p208"/>
          <p:cNvSpPr/>
          <p:nvPr/>
        </p:nvSpPr>
        <p:spPr>
          <a:xfrm>
            <a:off x="6242047" y="274637"/>
            <a:ext cx="5675316" cy="15811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86" name="Google Shape;1986;p208"/>
          <p:cNvSpPr/>
          <p:nvPr>
            <p:ph idx="2" type="pic"/>
          </p:nvPr>
        </p:nvSpPr>
        <p:spPr>
          <a:xfrm>
            <a:off x="6242049" y="274637"/>
            <a:ext cx="1701801" cy="1581149"/>
          </a:xfrm>
          <a:prstGeom prst="rect">
            <a:avLst/>
          </a:prstGeom>
          <a:solidFill>
            <a:schemeClr val="lt1"/>
          </a:solidFill>
          <a:ln>
            <a:noFill/>
          </a:ln>
        </p:spPr>
      </p:sp>
      <p:sp>
        <p:nvSpPr>
          <p:cNvPr id="1987" name="Google Shape;1987;p208"/>
          <p:cNvSpPr txBox="1"/>
          <p:nvPr>
            <p:ph idx="3" type="body"/>
          </p:nvPr>
        </p:nvSpPr>
        <p:spPr>
          <a:xfrm>
            <a:off x="282299" y="2133600"/>
            <a:ext cx="5684838" cy="39941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8" name="Google Shape;1988;p208"/>
          <p:cNvSpPr/>
          <p:nvPr/>
        </p:nvSpPr>
        <p:spPr>
          <a:xfrm>
            <a:off x="266699" y="274637"/>
            <a:ext cx="5686425" cy="15811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89" name="Google Shape;1989;p208"/>
          <p:cNvSpPr/>
          <p:nvPr>
            <p:ph idx="4" type="pic"/>
          </p:nvPr>
        </p:nvSpPr>
        <p:spPr>
          <a:xfrm>
            <a:off x="266700" y="274637"/>
            <a:ext cx="1701801" cy="1581149"/>
          </a:xfrm>
          <a:prstGeom prst="rect">
            <a:avLst/>
          </a:prstGeom>
          <a:solidFill>
            <a:schemeClr val="lt1"/>
          </a:solidFill>
          <a:ln>
            <a:noFill/>
          </a:ln>
        </p:spPr>
      </p:sp>
      <p:sp>
        <p:nvSpPr>
          <p:cNvPr id="1990" name="Google Shape;1990;p208"/>
          <p:cNvSpPr txBox="1"/>
          <p:nvPr>
            <p:ph idx="5" type="body"/>
          </p:nvPr>
        </p:nvSpPr>
        <p:spPr>
          <a:xfrm>
            <a:off x="2243139" y="439213"/>
            <a:ext cx="1894341" cy="760721"/>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600"/>
              <a:buNone/>
              <a:defRPr b="0" i="0" sz="16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1" name="Google Shape;1991;p208"/>
          <p:cNvSpPr txBox="1"/>
          <p:nvPr>
            <p:ph idx="6" type="body"/>
          </p:nvPr>
        </p:nvSpPr>
        <p:spPr>
          <a:xfrm>
            <a:off x="8218488" y="439213"/>
            <a:ext cx="1894341" cy="760721"/>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600"/>
              <a:buNone/>
              <a:defRPr b="0" i="0" sz="16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344">
          <p15:clr>
            <a:srgbClr val="F26B43"/>
          </p15:clr>
        </p15:guide>
        <p15:guide id="2" orient="horz" pos="1166">
          <p15:clr>
            <a:srgbClr val="F26B43"/>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 - 3 People Bio">
  <p:cSld name="Team C - 3 People Bio">
    <p:spTree>
      <p:nvGrpSpPr>
        <p:cNvPr id="1992" name="Shape 1992"/>
        <p:cNvGrpSpPr/>
        <p:nvPr/>
      </p:nvGrpSpPr>
      <p:grpSpPr>
        <a:xfrm>
          <a:off x="0" y="0"/>
          <a:ext cx="0" cy="0"/>
          <a:chOff x="0" y="0"/>
          <a:chExt cx="0" cy="0"/>
        </a:xfrm>
      </p:grpSpPr>
      <p:sp>
        <p:nvSpPr>
          <p:cNvPr id="1993" name="Google Shape;1993;p20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4" name="Google Shape;1994;p209"/>
          <p:cNvSpPr txBox="1"/>
          <p:nvPr>
            <p:ph idx="1" type="body"/>
          </p:nvPr>
        </p:nvSpPr>
        <p:spPr>
          <a:xfrm>
            <a:off x="282299" y="2133600"/>
            <a:ext cx="3689626" cy="39941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5" name="Google Shape;1995;p209"/>
          <p:cNvSpPr/>
          <p:nvPr/>
        </p:nvSpPr>
        <p:spPr>
          <a:xfrm>
            <a:off x="281269" y="274637"/>
            <a:ext cx="3690656" cy="15811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96" name="Google Shape;1996;p209"/>
          <p:cNvSpPr/>
          <p:nvPr>
            <p:ph idx="2" type="pic"/>
          </p:nvPr>
        </p:nvSpPr>
        <p:spPr>
          <a:xfrm>
            <a:off x="266700" y="274637"/>
            <a:ext cx="1701801" cy="1581149"/>
          </a:xfrm>
          <a:prstGeom prst="rect">
            <a:avLst/>
          </a:prstGeom>
          <a:solidFill>
            <a:schemeClr val="lt1"/>
          </a:solidFill>
          <a:ln>
            <a:noFill/>
          </a:ln>
        </p:spPr>
      </p:sp>
      <p:sp>
        <p:nvSpPr>
          <p:cNvPr id="1997" name="Google Shape;1997;p209"/>
          <p:cNvSpPr txBox="1"/>
          <p:nvPr>
            <p:ph idx="3" type="body"/>
          </p:nvPr>
        </p:nvSpPr>
        <p:spPr>
          <a:xfrm>
            <a:off x="2243139" y="439213"/>
            <a:ext cx="1468249" cy="1031564"/>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600"/>
              <a:buNone/>
              <a:defRPr b="0" i="0" sz="16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8" name="Google Shape;1998;p209"/>
          <p:cNvSpPr txBox="1"/>
          <p:nvPr>
            <p:ph idx="4" type="body"/>
          </p:nvPr>
        </p:nvSpPr>
        <p:spPr>
          <a:xfrm>
            <a:off x="4262629" y="2133600"/>
            <a:ext cx="3689626" cy="39941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9" name="Google Shape;1999;p209"/>
          <p:cNvSpPr/>
          <p:nvPr/>
        </p:nvSpPr>
        <p:spPr>
          <a:xfrm>
            <a:off x="4261599" y="274637"/>
            <a:ext cx="3690656" cy="15811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0" name="Google Shape;2000;p209"/>
          <p:cNvSpPr/>
          <p:nvPr>
            <p:ph idx="5" type="pic"/>
          </p:nvPr>
        </p:nvSpPr>
        <p:spPr>
          <a:xfrm>
            <a:off x="4247030" y="274637"/>
            <a:ext cx="1701801" cy="1581149"/>
          </a:xfrm>
          <a:prstGeom prst="rect">
            <a:avLst/>
          </a:prstGeom>
          <a:solidFill>
            <a:schemeClr val="lt1"/>
          </a:solidFill>
          <a:ln>
            <a:noFill/>
          </a:ln>
        </p:spPr>
      </p:sp>
      <p:sp>
        <p:nvSpPr>
          <p:cNvPr id="2001" name="Google Shape;2001;p209"/>
          <p:cNvSpPr txBox="1"/>
          <p:nvPr>
            <p:ph idx="6" type="body"/>
          </p:nvPr>
        </p:nvSpPr>
        <p:spPr>
          <a:xfrm>
            <a:off x="6223469" y="439213"/>
            <a:ext cx="1468249" cy="1031564"/>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600"/>
              <a:buNone/>
              <a:defRPr b="0" i="0" sz="16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2" name="Google Shape;2002;p209"/>
          <p:cNvSpPr txBox="1"/>
          <p:nvPr>
            <p:ph idx="7" type="body"/>
          </p:nvPr>
        </p:nvSpPr>
        <p:spPr>
          <a:xfrm>
            <a:off x="8229511" y="2133600"/>
            <a:ext cx="3689626" cy="39941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3" name="Google Shape;2003;p209"/>
          <p:cNvSpPr/>
          <p:nvPr/>
        </p:nvSpPr>
        <p:spPr>
          <a:xfrm>
            <a:off x="8228481" y="274637"/>
            <a:ext cx="3690656" cy="15811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4" name="Google Shape;2004;p209"/>
          <p:cNvSpPr/>
          <p:nvPr>
            <p:ph idx="8" type="pic"/>
          </p:nvPr>
        </p:nvSpPr>
        <p:spPr>
          <a:xfrm>
            <a:off x="8213912" y="274637"/>
            <a:ext cx="1701801" cy="1581149"/>
          </a:xfrm>
          <a:prstGeom prst="rect">
            <a:avLst/>
          </a:prstGeom>
          <a:solidFill>
            <a:schemeClr val="lt1"/>
          </a:solidFill>
          <a:ln>
            <a:noFill/>
          </a:ln>
        </p:spPr>
      </p:sp>
      <p:sp>
        <p:nvSpPr>
          <p:cNvPr id="2005" name="Google Shape;2005;p209"/>
          <p:cNvSpPr txBox="1"/>
          <p:nvPr>
            <p:ph idx="9" type="body"/>
          </p:nvPr>
        </p:nvSpPr>
        <p:spPr>
          <a:xfrm>
            <a:off x="10190351" y="439213"/>
            <a:ext cx="1468249" cy="1031564"/>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600"/>
              <a:buNone/>
              <a:defRPr b="0" i="0" sz="16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344">
          <p15:clr>
            <a:srgbClr val="F26B43"/>
          </p15:clr>
        </p15:guide>
        <p15:guide id="2" orient="horz" pos="1166">
          <p15:clr>
            <a:srgbClr val="F26B43"/>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D - 4 People">
  <p:cSld name="Team D - 4 People">
    <p:spTree>
      <p:nvGrpSpPr>
        <p:cNvPr id="2006" name="Shape 2006"/>
        <p:cNvGrpSpPr/>
        <p:nvPr/>
      </p:nvGrpSpPr>
      <p:grpSpPr>
        <a:xfrm>
          <a:off x="0" y="0"/>
          <a:ext cx="0" cy="0"/>
          <a:chOff x="0" y="0"/>
          <a:chExt cx="0" cy="0"/>
        </a:xfrm>
      </p:grpSpPr>
      <p:sp>
        <p:nvSpPr>
          <p:cNvPr id="2007" name="Google Shape;2007;p210"/>
          <p:cNvSpPr/>
          <p:nvPr/>
        </p:nvSpPr>
        <p:spPr>
          <a:xfrm>
            <a:off x="273047" y="1638431"/>
            <a:ext cx="5662611"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8" name="Google Shape;2008;p210"/>
          <p:cNvSpPr/>
          <p:nvPr/>
        </p:nvSpPr>
        <p:spPr>
          <a:xfrm>
            <a:off x="273047" y="4028139"/>
            <a:ext cx="5662611"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9" name="Google Shape;2009;p210"/>
          <p:cNvSpPr/>
          <p:nvPr/>
        </p:nvSpPr>
        <p:spPr>
          <a:xfrm>
            <a:off x="6242050" y="1638431"/>
            <a:ext cx="5662611"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10" name="Google Shape;2010;p210"/>
          <p:cNvSpPr/>
          <p:nvPr/>
        </p:nvSpPr>
        <p:spPr>
          <a:xfrm>
            <a:off x="6242050" y="4028139"/>
            <a:ext cx="5662611"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11" name="Google Shape;2011;p210"/>
          <p:cNvSpPr/>
          <p:nvPr>
            <p:ph idx="2" type="pic"/>
          </p:nvPr>
        </p:nvSpPr>
        <p:spPr>
          <a:xfrm>
            <a:off x="273048" y="1638431"/>
            <a:ext cx="1987551" cy="2099611"/>
          </a:xfrm>
          <a:prstGeom prst="rect">
            <a:avLst/>
          </a:prstGeom>
          <a:solidFill>
            <a:schemeClr val="lt1"/>
          </a:solidFill>
          <a:ln>
            <a:noFill/>
          </a:ln>
        </p:spPr>
      </p:sp>
      <p:sp>
        <p:nvSpPr>
          <p:cNvPr id="2012" name="Google Shape;2012;p210"/>
          <p:cNvSpPr txBox="1"/>
          <p:nvPr>
            <p:ph type="title"/>
          </p:nvPr>
        </p:nvSpPr>
        <p:spPr>
          <a:xfrm>
            <a:off x="273049" y="28365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3" name="Google Shape;2013;p21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4" name="Google Shape;2014;p210"/>
          <p:cNvSpPr txBox="1"/>
          <p:nvPr>
            <p:ph idx="1" type="body"/>
          </p:nvPr>
        </p:nvSpPr>
        <p:spPr>
          <a:xfrm>
            <a:off x="2450021" y="1803007"/>
            <a:ext cx="3305320"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5" name="Google Shape;2015;p210"/>
          <p:cNvSpPr/>
          <p:nvPr>
            <p:ph idx="3" type="pic"/>
          </p:nvPr>
        </p:nvSpPr>
        <p:spPr>
          <a:xfrm>
            <a:off x="6242051" y="1638431"/>
            <a:ext cx="1987551" cy="2099611"/>
          </a:xfrm>
          <a:prstGeom prst="rect">
            <a:avLst/>
          </a:prstGeom>
          <a:solidFill>
            <a:schemeClr val="lt1"/>
          </a:solidFill>
          <a:ln>
            <a:noFill/>
          </a:ln>
        </p:spPr>
      </p:sp>
      <p:sp>
        <p:nvSpPr>
          <p:cNvPr id="2016" name="Google Shape;2016;p210"/>
          <p:cNvSpPr/>
          <p:nvPr>
            <p:ph idx="4" type="pic"/>
          </p:nvPr>
        </p:nvSpPr>
        <p:spPr>
          <a:xfrm>
            <a:off x="273048" y="4028138"/>
            <a:ext cx="1987551" cy="2099611"/>
          </a:xfrm>
          <a:prstGeom prst="rect">
            <a:avLst/>
          </a:prstGeom>
          <a:solidFill>
            <a:schemeClr val="lt1"/>
          </a:solidFill>
          <a:ln>
            <a:noFill/>
          </a:ln>
        </p:spPr>
      </p:sp>
      <p:sp>
        <p:nvSpPr>
          <p:cNvPr id="2017" name="Google Shape;2017;p210"/>
          <p:cNvSpPr/>
          <p:nvPr>
            <p:ph idx="5" type="pic"/>
          </p:nvPr>
        </p:nvSpPr>
        <p:spPr>
          <a:xfrm>
            <a:off x="6242051" y="4028138"/>
            <a:ext cx="1987551" cy="2099611"/>
          </a:xfrm>
          <a:prstGeom prst="rect">
            <a:avLst/>
          </a:prstGeom>
          <a:solidFill>
            <a:schemeClr val="lt1"/>
          </a:solidFill>
          <a:ln>
            <a:noFill/>
          </a:ln>
        </p:spPr>
      </p:sp>
      <p:sp>
        <p:nvSpPr>
          <p:cNvPr id="2018" name="Google Shape;2018;p210"/>
          <p:cNvSpPr txBox="1"/>
          <p:nvPr>
            <p:ph idx="6" type="body"/>
          </p:nvPr>
        </p:nvSpPr>
        <p:spPr>
          <a:xfrm>
            <a:off x="2450021" y="4196542"/>
            <a:ext cx="3305320"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9" name="Google Shape;2019;p210"/>
          <p:cNvSpPr txBox="1"/>
          <p:nvPr>
            <p:ph idx="7" type="body"/>
          </p:nvPr>
        </p:nvSpPr>
        <p:spPr>
          <a:xfrm>
            <a:off x="8419024" y="1803007"/>
            <a:ext cx="3305320"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0" name="Google Shape;2020;p210"/>
          <p:cNvSpPr txBox="1"/>
          <p:nvPr>
            <p:ph idx="8" type="body"/>
          </p:nvPr>
        </p:nvSpPr>
        <p:spPr>
          <a:xfrm>
            <a:off x="8419024" y="4196542"/>
            <a:ext cx="3305320"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Fa - 6 People 1 Line">
  <p:cSld name="Team Fa - 6 People 1 Line">
    <p:spTree>
      <p:nvGrpSpPr>
        <p:cNvPr id="2021" name="Shape 2021"/>
        <p:cNvGrpSpPr/>
        <p:nvPr/>
      </p:nvGrpSpPr>
      <p:grpSpPr>
        <a:xfrm>
          <a:off x="0" y="0"/>
          <a:ext cx="0" cy="0"/>
          <a:chOff x="0" y="0"/>
          <a:chExt cx="0" cy="0"/>
        </a:xfrm>
      </p:grpSpPr>
      <p:sp>
        <p:nvSpPr>
          <p:cNvPr id="2022" name="Google Shape;2022;p211"/>
          <p:cNvSpPr txBox="1"/>
          <p:nvPr>
            <p:ph type="title"/>
          </p:nvPr>
        </p:nvSpPr>
        <p:spPr>
          <a:xfrm>
            <a:off x="273049" y="28365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3" name="Google Shape;2023;p21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4" name="Google Shape;2024;p211"/>
          <p:cNvSpPr/>
          <p:nvPr>
            <p:ph idx="2" type="pic"/>
          </p:nvPr>
        </p:nvSpPr>
        <p:spPr>
          <a:xfrm>
            <a:off x="273049" y="2109266"/>
            <a:ext cx="1718311" cy="2051253"/>
          </a:xfrm>
          <a:prstGeom prst="rect">
            <a:avLst/>
          </a:prstGeom>
          <a:solidFill>
            <a:schemeClr val="lt1"/>
          </a:solidFill>
          <a:ln>
            <a:noFill/>
          </a:ln>
        </p:spPr>
      </p:sp>
      <p:sp>
        <p:nvSpPr>
          <p:cNvPr id="2025" name="Google Shape;2025;p211"/>
          <p:cNvSpPr txBox="1"/>
          <p:nvPr>
            <p:ph idx="1" type="body"/>
          </p:nvPr>
        </p:nvSpPr>
        <p:spPr>
          <a:xfrm>
            <a:off x="267653" y="4364784"/>
            <a:ext cx="1718310"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6" name="Google Shape;2026;p211"/>
          <p:cNvSpPr/>
          <p:nvPr>
            <p:ph idx="3" type="pic"/>
          </p:nvPr>
        </p:nvSpPr>
        <p:spPr>
          <a:xfrm>
            <a:off x="2251392" y="2109266"/>
            <a:ext cx="1718311" cy="2051253"/>
          </a:xfrm>
          <a:prstGeom prst="rect">
            <a:avLst/>
          </a:prstGeom>
          <a:solidFill>
            <a:schemeClr val="lt1"/>
          </a:solidFill>
          <a:ln>
            <a:noFill/>
          </a:ln>
        </p:spPr>
      </p:sp>
      <p:sp>
        <p:nvSpPr>
          <p:cNvPr id="2027" name="Google Shape;2027;p211"/>
          <p:cNvSpPr/>
          <p:nvPr>
            <p:ph idx="4" type="pic"/>
          </p:nvPr>
        </p:nvSpPr>
        <p:spPr>
          <a:xfrm>
            <a:off x="4235132" y="2109266"/>
            <a:ext cx="1718311" cy="2051253"/>
          </a:xfrm>
          <a:prstGeom prst="rect">
            <a:avLst/>
          </a:prstGeom>
          <a:solidFill>
            <a:schemeClr val="lt1"/>
          </a:solidFill>
          <a:ln>
            <a:noFill/>
          </a:ln>
        </p:spPr>
      </p:sp>
      <p:sp>
        <p:nvSpPr>
          <p:cNvPr id="2028" name="Google Shape;2028;p211"/>
          <p:cNvSpPr/>
          <p:nvPr>
            <p:ph idx="5" type="pic"/>
          </p:nvPr>
        </p:nvSpPr>
        <p:spPr>
          <a:xfrm>
            <a:off x="6218872" y="2109266"/>
            <a:ext cx="1718311" cy="2051253"/>
          </a:xfrm>
          <a:prstGeom prst="rect">
            <a:avLst/>
          </a:prstGeom>
          <a:solidFill>
            <a:schemeClr val="lt1"/>
          </a:solidFill>
          <a:ln>
            <a:noFill/>
          </a:ln>
        </p:spPr>
      </p:sp>
      <p:sp>
        <p:nvSpPr>
          <p:cNvPr id="2029" name="Google Shape;2029;p211"/>
          <p:cNvSpPr/>
          <p:nvPr>
            <p:ph idx="6" type="pic"/>
          </p:nvPr>
        </p:nvSpPr>
        <p:spPr>
          <a:xfrm>
            <a:off x="8202612" y="2109266"/>
            <a:ext cx="1718311" cy="2051253"/>
          </a:xfrm>
          <a:prstGeom prst="rect">
            <a:avLst/>
          </a:prstGeom>
          <a:solidFill>
            <a:schemeClr val="lt1"/>
          </a:solidFill>
          <a:ln>
            <a:noFill/>
          </a:ln>
        </p:spPr>
      </p:sp>
      <p:sp>
        <p:nvSpPr>
          <p:cNvPr id="2030" name="Google Shape;2030;p211"/>
          <p:cNvSpPr/>
          <p:nvPr>
            <p:ph idx="7" type="pic"/>
          </p:nvPr>
        </p:nvSpPr>
        <p:spPr>
          <a:xfrm>
            <a:off x="10186351" y="2109266"/>
            <a:ext cx="1718311" cy="2051253"/>
          </a:xfrm>
          <a:prstGeom prst="rect">
            <a:avLst/>
          </a:prstGeom>
          <a:solidFill>
            <a:schemeClr val="lt1"/>
          </a:solidFill>
          <a:ln>
            <a:noFill/>
          </a:ln>
        </p:spPr>
      </p:sp>
      <p:sp>
        <p:nvSpPr>
          <p:cNvPr id="2031" name="Google Shape;2031;p211"/>
          <p:cNvSpPr txBox="1"/>
          <p:nvPr>
            <p:ph idx="8" type="body"/>
          </p:nvPr>
        </p:nvSpPr>
        <p:spPr>
          <a:xfrm>
            <a:off x="2253207" y="4364784"/>
            <a:ext cx="1718310"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2" name="Google Shape;2032;p211"/>
          <p:cNvSpPr txBox="1"/>
          <p:nvPr>
            <p:ph idx="9" type="body"/>
          </p:nvPr>
        </p:nvSpPr>
        <p:spPr>
          <a:xfrm>
            <a:off x="4251825" y="4364784"/>
            <a:ext cx="1718310"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3" name="Google Shape;2033;p211"/>
          <p:cNvSpPr txBox="1"/>
          <p:nvPr>
            <p:ph idx="13" type="body"/>
          </p:nvPr>
        </p:nvSpPr>
        <p:spPr>
          <a:xfrm>
            <a:off x="6224316" y="4364784"/>
            <a:ext cx="1718310"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4" name="Google Shape;2034;p211"/>
          <p:cNvSpPr txBox="1"/>
          <p:nvPr>
            <p:ph idx="14" type="body"/>
          </p:nvPr>
        </p:nvSpPr>
        <p:spPr>
          <a:xfrm>
            <a:off x="8209871" y="4364784"/>
            <a:ext cx="1718310"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5" name="Google Shape;2035;p211"/>
          <p:cNvSpPr txBox="1"/>
          <p:nvPr>
            <p:ph idx="15" type="body"/>
          </p:nvPr>
        </p:nvSpPr>
        <p:spPr>
          <a:xfrm>
            <a:off x="10182362" y="4364784"/>
            <a:ext cx="1718310" cy="93554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2">
          <p15:clr>
            <a:srgbClr val="F26B43"/>
          </p15:clr>
        </p15:guide>
        <p15:guide id="2" orient="horz" pos="1320">
          <p15:clr>
            <a:srgbClr val="F26B43"/>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Fb - 6 People 2 Lines">
  <p:cSld name="Team Fb - 6 People 2 Lines">
    <p:spTree>
      <p:nvGrpSpPr>
        <p:cNvPr id="2036" name="Shape 2036"/>
        <p:cNvGrpSpPr/>
        <p:nvPr/>
      </p:nvGrpSpPr>
      <p:grpSpPr>
        <a:xfrm>
          <a:off x="0" y="0"/>
          <a:ext cx="0" cy="0"/>
          <a:chOff x="0" y="0"/>
          <a:chExt cx="0" cy="0"/>
        </a:xfrm>
      </p:grpSpPr>
      <p:sp>
        <p:nvSpPr>
          <p:cNvPr id="2037" name="Google Shape;2037;p212"/>
          <p:cNvSpPr/>
          <p:nvPr/>
        </p:nvSpPr>
        <p:spPr>
          <a:xfrm>
            <a:off x="273048" y="1638431"/>
            <a:ext cx="3689352"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38" name="Google Shape;2038;p212"/>
          <p:cNvSpPr/>
          <p:nvPr/>
        </p:nvSpPr>
        <p:spPr>
          <a:xfrm>
            <a:off x="273048" y="4028139"/>
            <a:ext cx="3689352"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39" name="Google Shape;2039;p212"/>
          <p:cNvSpPr/>
          <p:nvPr/>
        </p:nvSpPr>
        <p:spPr>
          <a:xfrm>
            <a:off x="4247640" y="1638431"/>
            <a:ext cx="3689352"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40" name="Google Shape;2040;p212"/>
          <p:cNvSpPr/>
          <p:nvPr/>
        </p:nvSpPr>
        <p:spPr>
          <a:xfrm>
            <a:off x="4247640" y="4028139"/>
            <a:ext cx="3689352"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41" name="Google Shape;2041;p212"/>
          <p:cNvSpPr/>
          <p:nvPr/>
        </p:nvSpPr>
        <p:spPr>
          <a:xfrm>
            <a:off x="8222232" y="1638431"/>
            <a:ext cx="3689352"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42" name="Google Shape;2042;p212"/>
          <p:cNvSpPr/>
          <p:nvPr/>
        </p:nvSpPr>
        <p:spPr>
          <a:xfrm>
            <a:off x="8222232" y="4028139"/>
            <a:ext cx="3689352" cy="20996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43" name="Google Shape;2043;p212"/>
          <p:cNvSpPr/>
          <p:nvPr>
            <p:ph idx="2" type="pic"/>
          </p:nvPr>
        </p:nvSpPr>
        <p:spPr>
          <a:xfrm>
            <a:off x="273048" y="1638431"/>
            <a:ext cx="1987551" cy="2099611"/>
          </a:xfrm>
          <a:prstGeom prst="rect">
            <a:avLst/>
          </a:prstGeom>
          <a:solidFill>
            <a:schemeClr val="lt1"/>
          </a:solidFill>
          <a:ln>
            <a:noFill/>
          </a:ln>
        </p:spPr>
      </p:sp>
      <p:sp>
        <p:nvSpPr>
          <p:cNvPr id="2044" name="Google Shape;2044;p212"/>
          <p:cNvSpPr txBox="1"/>
          <p:nvPr>
            <p:ph type="title"/>
          </p:nvPr>
        </p:nvSpPr>
        <p:spPr>
          <a:xfrm>
            <a:off x="273049" y="28365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5" name="Google Shape;2045;p21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6" name="Google Shape;2046;p212"/>
          <p:cNvSpPr txBox="1"/>
          <p:nvPr>
            <p:ph idx="1" type="body"/>
          </p:nvPr>
        </p:nvSpPr>
        <p:spPr>
          <a:xfrm>
            <a:off x="2450021" y="1803008"/>
            <a:ext cx="1512379"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7" name="Google Shape;2047;p212"/>
          <p:cNvSpPr/>
          <p:nvPr>
            <p:ph idx="3" type="pic"/>
          </p:nvPr>
        </p:nvSpPr>
        <p:spPr>
          <a:xfrm>
            <a:off x="4247640" y="1638431"/>
            <a:ext cx="1987551" cy="2099611"/>
          </a:xfrm>
          <a:prstGeom prst="rect">
            <a:avLst/>
          </a:prstGeom>
          <a:solidFill>
            <a:schemeClr val="lt1"/>
          </a:solidFill>
          <a:ln>
            <a:noFill/>
          </a:ln>
        </p:spPr>
      </p:sp>
      <p:sp>
        <p:nvSpPr>
          <p:cNvPr id="2048" name="Google Shape;2048;p212"/>
          <p:cNvSpPr/>
          <p:nvPr>
            <p:ph idx="4" type="pic"/>
          </p:nvPr>
        </p:nvSpPr>
        <p:spPr>
          <a:xfrm>
            <a:off x="8222232" y="1638431"/>
            <a:ext cx="1987551" cy="2099611"/>
          </a:xfrm>
          <a:prstGeom prst="rect">
            <a:avLst/>
          </a:prstGeom>
          <a:solidFill>
            <a:schemeClr val="lt1"/>
          </a:solidFill>
          <a:ln>
            <a:noFill/>
          </a:ln>
        </p:spPr>
      </p:sp>
      <p:sp>
        <p:nvSpPr>
          <p:cNvPr id="2049" name="Google Shape;2049;p212"/>
          <p:cNvSpPr/>
          <p:nvPr>
            <p:ph idx="5" type="pic"/>
          </p:nvPr>
        </p:nvSpPr>
        <p:spPr>
          <a:xfrm>
            <a:off x="273048" y="4028138"/>
            <a:ext cx="1987551" cy="2099611"/>
          </a:xfrm>
          <a:prstGeom prst="rect">
            <a:avLst/>
          </a:prstGeom>
          <a:solidFill>
            <a:schemeClr val="lt1"/>
          </a:solidFill>
          <a:ln>
            <a:noFill/>
          </a:ln>
        </p:spPr>
      </p:sp>
      <p:sp>
        <p:nvSpPr>
          <p:cNvPr id="2050" name="Google Shape;2050;p212"/>
          <p:cNvSpPr/>
          <p:nvPr>
            <p:ph idx="6" type="pic"/>
          </p:nvPr>
        </p:nvSpPr>
        <p:spPr>
          <a:xfrm>
            <a:off x="4247640" y="4028138"/>
            <a:ext cx="1987551" cy="2099611"/>
          </a:xfrm>
          <a:prstGeom prst="rect">
            <a:avLst/>
          </a:prstGeom>
          <a:solidFill>
            <a:schemeClr val="lt1"/>
          </a:solidFill>
          <a:ln>
            <a:noFill/>
          </a:ln>
        </p:spPr>
      </p:sp>
      <p:sp>
        <p:nvSpPr>
          <p:cNvPr id="2051" name="Google Shape;2051;p212"/>
          <p:cNvSpPr/>
          <p:nvPr>
            <p:ph idx="7" type="pic"/>
          </p:nvPr>
        </p:nvSpPr>
        <p:spPr>
          <a:xfrm>
            <a:off x="8222232" y="4028138"/>
            <a:ext cx="1987551" cy="2099611"/>
          </a:xfrm>
          <a:prstGeom prst="rect">
            <a:avLst/>
          </a:prstGeom>
          <a:solidFill>
            <a:schemeClr val="lt1"/>
          </a:solidFill>
          <a:ln>
            <a:noFill/>
          </a:ln>
        </p:spPr>
      </p:sp>
      <p:sp>
        <p:nvSpPr>
          <p:cNvPr id="2052" name="Google Shape;2052;p212"/>
          <p:cNvSpPr txBox="1"/>
          <p:nvPr>
            <p:ph idx="8" type="body"/>
          </p:nvPr>
        </p:nvSpPr>
        <p:spPr>
          <a:xfrm>
            <a:off x="2450021" y="4196543"/>
            <a:ext cx="1512379"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3" name="Google Shape;2053;p212"/>
          <p:cNvSpPr txBox="1"/>
          <p:nvPr>
            <p:ph idx="9" type="body"/>
          </p:nvPr>
        </p:nvSpPr>
        <p:spPr>
          <a:xfrm>
            <a:off x="6424613" y="1803008"/>
            <a:ext cx="1512379"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4" name="Google Shape;2054;p212"/>
          <p:cNvSpPr txBox="1"/>
          <p:nvPr>
            <p:ph idx="13" type="body"/>
          </p:nvPr>
        </p:nvSpPr>
        <p:spPr>
          <a:xfrm>
            <a:off x="6424613" y="4196543"/>
            <a:ext cx="1512379"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5" name="Google Shape;2055;p212"/>
          <p:cNvSpPr txBox="1"/>
          <p:nvPr>
            <p:ph idx="14" type="body"/>
          </p:nvPr>
        </p:nvSpPr>
        <p:spPr>
          <a:xfrm>
            <a:off x="10411397" y="1803008"/>
            <a:ext cx="1512379"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6" name="Google Shape;2056;p212"/>
          <p:cNvSpPr txBox="1"/>
          <p:nvPr>
            <p:ph idx="15" type="body"/>
          </p:nvPr>
        </p:nvSpPr>
        <p:spPr>
          <a:xfrm>
            <a:off x="10411397" y="4196543"/>
            <a:ext cx="1512379" cy="69301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accen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accent5"/>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ths &amp; insights">
  <p:cSld name="Truths &amp; insights">
    <p:bg>
      <p:bgPr>
        <a:solidFill>
          <a:schemeClr val="lt1"/>
        </a:solidFill>
      </p:bgPr>
    </p:bg>
    <p:spTree>
      <p:nvGrpSpPr>
        <p:cNvPr id="143" name="Shape 143"/>
        <p:cNvGrpSpPr/>
        <p:nvPr/>
      </p:nvGrpSpPr>
      <p:grpSpPr>
        <a:xfrm>
          <a:off x="0" y="0"/>
          <a:ext cx="0" cy="0"/>
          <a:chOff x="0" y="0"/>
          <a:chExt cx="0" cy="0"/>
        </a:xfrm>
      </p:grpSpPr>
      <p:sp>
        <p:nvSpPr>
          <p:cNvPr id="144" name="Google Shape;144;p64"/>
          <p:cNvSpPr/>
          <p:nvPr/>
        </p:nvSpPr>
        <p:spPr>
          <a:xfrm flipH="1">
            <a:off x="6235700" y="268291"/>
            <a:ext cx="5683250" cy="585945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5" name="Google Shape;145;p6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64"/>
          <p:cNvSpPr txBox="1"/>
          <p:nvPr>
            <p:ph type="title"/>
          </p:nvPr>
        </p:nvSpPr>
        <p:spPr>
          <a:xfrm>
            <a:off x="273050" y="274637"/>
            <a:ext cx="5683250"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64"/>
          <p:cNvSpPr txBox="1"/>
          <p:nvPr>
            <p:ph idx="1" type="body"/>
          </p:nvPr>
        </p:nvSpPr>
        <p:spPr>
          <a:xfrm>
            <a:off x="273050" y="1638300"/>
            <a:ext cx="5683250" cy="43973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48" name="Google Shape;148;p64"/>
          <p:cNvGrpSpPr/>
          <p:nvPr/>
        </p:nvGrpSpPr>
        <p:grpSpPr>
          <a:xfrm>
            <a:off x="7064438" y="1185060"/>
            <a:ext cx="4025771" cy="4025921"/>
            <a:chOff x="-3267773" y="1277135"/>
            <a:chExt cx="2929766" cy="2929877"/>
          </a:xfrm>
        </p:grpSpPr>
        <p:sp>
          <p:nvSpPr>
            <p:cNvPr id="149" name="Google Shape;149;p64"/>
            <p:cNvSpPr/>
            <p:nvPr/>
          </p:nvSpPr>
          <p:spPr>
            <a:xfrm>
              <a:off x="-2586624" y="1971713"/>
              <a:ext cx="1578315" cy="157167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 name="Google Shape;150;p64"/>
            <p:cNvSpPr/>
            <p:nvPr/>
          </p:nvSpPr>
          <p:spPr>
            <a:xfrm>
              <a:off x="-3267773" y="1277135"/>
              <a:ext cx="1577196" cy="1577196"/>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 name="Google Shape;151;p64"/>
            <p:cNvSpPr/>
            <p:nvPr/>
          </p:nvSpPr>
          <p:spPr>
            <a:xfrm>
              <a:off x="-1916322" y="1277135"/>
              <a:ext cx="1578315" cy="1578315"/>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 name="Google Shape;152;p64"/>
            <p:cNvSpPr/>
            <p:nvPr/>
          </p:nvSpPr>
          <p:spPr>
            <a:xfrm>
              <a:off x="-3267773" y="2629816"/>
              <a:ext cx="1577196" cy="1577196"/>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 name="Google Shape;153;p64"/>
            <p:cNvSpPr/>
            <p:nvPr/>
          </p:nvSpPr>
          <p:spPr>
            <a:xfrm>
              <a:off x="-1916322" y="2628696"/>
              <a:ext cx="1578315" cy="1578315"/>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54" name="Google Shape;154;p64"/>
            <p:cNvPicPr preferRelativeResize="0"/>
            <p:nvPr/>
          </p:nvPicPr>
          <p:blipFill rotWithShape="1">
            <a:blip r:embed="rId2">
              <a:alphaModFix/>
            </a:blip>
            <a:srcRect b="39049" l="61982" r="33984" t="53144"/>
            <a:stretch/>
          </p:blipFill>
          <p:spPr>
            <a:xfrm rot="10800000">
              <a:off x="-2586629" y="1971714"/>
              <a:ext cx="1578317" cy="1577196"/>
            </a:xfrm>
            <a:custGeom>
              <a:rect b="b" l="l" r="r" t="t"/>
              <a:pathLst>
                <a:path extrusionOk="0" h="2052452" w="2052452">
                  <a:moveTo>
                    <a:pt x="1026226" y="2052452"/>
                  </a:moveTo>
                  <a:cubicBezTo>
                    <a:pt x="459457" y="2052452"/>
                    <a:pt x="0" y="1592995"/>
                    <a:pt x="0" y="1026226"/>
                  </a:cubicBezTo>
                  <a:cubicBezTo>
                    <a:pt x="0" y="459457"/>
                    <a:pt x="459457" y="0"/>
                    <a:pt x="1026226" y="0"/>
                  </a:cubicBezTo>
                  <a:cubicBezTo>
                    <a:pt x="1592995" y="0"/>
                    <a:pt x="2052452" y="459457"/>
                    <a:pt x="2052452" y="1026226"/>
                  </a:cubicBezTo>
                  <a:cubicBezTo>
                    <a:pt x="2052452" y="1592995"/>
                    <a:pt x="1592995" y="2052452"/>
                    <a:pt x="1026226" y="2052452"/>
                  </a:cubicBezTo>
                  <a:close/>
                </a:path>
              </a:pathLst>
            </a:custGeom>
            <a:noFill/>
            <a:ln>
              <a:noFill/>
            </a:ln>
          </p:spPr>
        </p:pic>
        <p:sp>
          <p:nvSpPr>
            <p:cNvPr id="155" name="Google Shape;155;p64"/>
            <p:cNvSpPr txBox="1"/>
            <p:nvPr/>
          </p:nvSpPr>
          <p:spPr>
            <a:xfrm>
              <a:off x="-2974935" y="1641625"/>
              <a:ext cx="809992" cy="742804"/>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Brand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400" u="none" cap="none" strike="noStrike">
                <a:solidFill>
                  <a:srgbClr val="000000"/>
                </a:solidFill>
                <a:latin typeface="Arial"/>
                <a:ea typeface="Arial"/>
                <a:cs typeface="Arial"/>
                <a:sym typeface="Arial"/>
              </a:endParaRPr>
            </a:p>
          </p:txBody>
        </p:sp>
        <p:sp>
          <p:nvSpPr>
            <p:cNvPr id="156" name="Google Shape;156;p64"/>
            <p:cNvSpPr txBox="1"/>
            <p:nvPr/>
          </p:nvSpPr>
          <p:spPr>
            <a:xfrm>
              <a:off x="-1776638" y="1641625"/>
              <a:ext cx="1256854" cy="723205"/>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Category</a:t>
              </a:r>
              <a:endParaRPr b="0" i="0" sz="1600" u="none" cap="none" strike="noStrike">
                <a:solidFill>
                  <a:schemeClr val="dk1"/>
                </a:solidFill>
                <a:latin typeface="Arial"/>
                <a:ea typeface="Arial"/>
                <a:cs typeface="Arial"/>
                <a:sym typeface="Arial"/>
              </a:endParaRPr>
            </a:p>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/Competitive</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600" u="none" cap="none" strike="noStrike">
                <a:solidFill>
                  <a:schemeClr val="dk1"/>
                </a:solidFill>
                <a:latin typeface="Arial"/>
                <a:ea typeface="Arial"/>
                <a:cs typeface="Arial"/>
                <a:sym typeface="Arial"/>
              </a:endParaRPr>
            </a:p>
          </p:txBody>
        </p:sp>
        <p:sp>
          <p:nvSpPr>
            <p:cNvPr id="157" name="Google Shape;157;p64"/>
            <p:cNvSpPr txBox="1"/>
            <p:nvPr/>
          </p:nvSpPr>
          <p:spPr>
            <a:xfrm>
              <a:off x="-2974935" y="3099717"/>
              <a:ext cx="809992" cy="742804"/>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Human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158" name="Google Shape;158;p64"/>
            <p:cNvSpPr txBox="1"/>
            <p:nvPr/>
          </p:nvSpPr>
          <p:spPr>
            <a:xfrm>
              <a:off x="-1440837" y="3099717"/>
              <a:ext cx="809992" cy="742804"/>
            </a:xfrm>
            <a:prstGeom prst="rect">
              <a:avLst/>
            </a:prstGeom>
            <a:noFill/>
            <a:ln>
              <a:noFill/>
            </a:ln>
          </p:spPr>
          <p:txBody>
            <a:bodyPr anchorCtr="0" anchor="b"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Cultural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159" name="Google Shape;159;p64"/>
            <p:cNvSpPr txBox="1"/>
            <p:nvPr/>
          </p:nvSpPr>
          <p:spPr>
            <a:xfrm>
              <a:off x="-2431560" y="2592587"/>
              <a:ext cx="1266113" cy="303777"/>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chemeClr val="accent1"/>
                </a:buClr>
                <a:buSzPts val="1400"/>
                <a:buFont typeface="Arial"/>
                <a:buNone/>
              </a:pPr>
              <a:r>
                <a:rPr b="1" i="0" lang="en-GB" sz="1400" u="none" cap="none" strike="noStrike">
                  <a:solidFill>
                    <a:schemeClr val="accent1"/>
                  </a:solidFill>
                  <a:latin typeface="Arial"/>
                  <a:ea typeface="Arial"/>
                  <a:cs typeface="Arial"/>
                  <a:sym typeface="Arial"/>
                </a:rPr>
                <a:t>Creative </a:t>
              </a:r>
              <a:br>
                <a:rPr b="1" i="0" lang="en-GB" sz="1400" u="none" cap="none" strike="noStrike">
                  <a:solidFill>
                    <a:schemeClr val="accent1"/>
                  </a:solidFill>
                  <a:latin typeface="Arial"/>
                  <a:ea typeface="Arial"/>
                  <a:cs typeface="Arial"/>
                  <a:sym typeface="Arial"/>
                </a:rPr>
              </a:br>
              <a:r>
                <a:rPr b="1" i="0" lang="en-GB" sz="1400" u="none" cap="none" strike="noStrike">
                  <a:solidFill>
                    <a:schemeClr val="accent1"/>
                  </a:solidFill>
                  <a:latin typeface="Arial"/>
                  <a:ea typeface="Arial"/>
                  <a:cs typeface="Arial"/>
                  <a:sym typeface="Arial"/>
                </a:rPr>
                <a:t>platform</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1032">
          <p15:clr>
            <a:srgbClr val="F26B43"/>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G - 14 People">
  <p:cSld name="Team G - 14 People">
    <p:spTree>
      <p:nvGrpSpPr>
        <p:cNvPr id="2057" name="Shape 2057"/>
        <p:cNvGrpSpPr/>
        <p:nvPr/>
      </p:nvGrpSpPr>
      <p:grpSpPr>
        <a:xfrm>
          <a:off x="0" y="0"/>
          <a:ext cx="0" cy="0"/>
          <a:chOff x="0" y="0"/>
          <a:chExt cx="0" cy="0"/>
        </a:xfrm>
      </p:grpSpPr>
      <p:sp>
        <p:nvSpPr>
          <p:cNvPr id="2058" name="Google Shape;2058;p213"/>
          <p:cNvSpPr/>
          <p:nvPr/>
        </p:nvSpPr>
        <p:spPr>
          <a:xfrm>
            <a:off x="273050" y="1638300"/>
            <a:ext cx="3689351" cy="448945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9" name="Google Shape;2059;p213"/>
          <p:cNvSpPr/>
          <p:nvPr>
            <p:ph idx="2" type="pic"/>
          </p:nvPr>
        </p:nvSpPr>
        <p:spPr>
          <a:xfrm>
            <a:off x="568132" y="2496311"/>
            <a:ext cx="1408240" cy="955378"/>
          </a:xfrm>
          <a:prstGeom prst="rect">
            <a:avLst/>
          </a:prstGeom>
          <a:solidFill>
            <a:schemeClr val="lt1"/>
          </a:solidFill>
          <a:ln>
            <a:noFill/>
          </a:ln>
        </p:spPr>
      </p:sp>
      <p:sp>
        <p:nvSpPr>
          <p:cNvPr id="2060" name="Google Shape;2060;p213"/>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1" name="Google Shape;2061;p21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2" name="Google Shape;2062;p213"/>
          <p:cNvSpPr/>
          <p:nvPr/>
        </p:nvSpPr>
        <p:spPr>
          <a:xfrm>
            <a:off x="4246562" y="1638300"/>
            <a:ext cx="7658099" cy="4489450"/>
          </a:xfrm>
          <a:prstGeom prst="rect">
            <a:avLst/>
          </a:prstGeom>
          <a:solidFill>
            <a:schemeClr val="accent6">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63" name="Google Shape;2063;p213"/>
          <p:cNvSpPr txBox="1"/>
          <p:nvPr>
            <p:ph idx="1" type="body"/>
          </p:nvPr>
        </p:nvSpPr>
        <p:spPr>
          <a:xfrm>
            <a:off x="568131" y="3545361"/>
            <a:ext cx="1408240"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accent1"/>
              </a:buClr>
              <a:buSzPts val="1100"/>
              <a:buNone/>
              <a:defRPr b="0" i="0" sz="1100">
                <a:solidFill>
                  <a:schemeClr val="accent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lt1"/>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4" name="Google Shape;2064;p213"/>
          <p:cNvSpPr/>
          <p:nvPr>
            <p:ph idx="3" type="pic"/>
          </p:nvPr>
        </p:nvSpPr>
        <p:spPr>
          <a:xfrm>
            <a:off x="2254885" y="2496311"/>
            <a:ext cx="1433195" cy="955378"/>
          </a:xfrm>
          <a:prstGeom prst="rect">
            <a:avLst/>
          </a:prstGeom>
          <a:solidFill>
            <a:schemeClr val="lt1"/>
          </a:solidFill>
          <a:ln>
            <a:noFill/>
          </a:ln>
        </p:spPr>
      </p:sp>
      <p:sp>
        <p:nvSpPr>
          <p:cNvPr id="2065" name="Google Shape;2065;p213"/>
          <p:cNvSpPr txBox="1"/>
          <p:nvPr>
            <p:ph idx="4" type="body"/>
          </p:nvPr>
        </p:nvSpPr>
        <p:spPr>
          <a:xfrm>
            <a:off x="2254885" y="3545361"/>
            <a:ext cx="1433195"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accent1"/>
              </a:buClr>
              <a:buSzPts val="1100"/>
              <a:buNone/>
              <a:defRPr b="0" i="0" sz="1100">
                <a:solidFill>
                  <a:schemeClr val="accent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lt1"/>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6" name="Google Shape;2066;p213"/>
          <p:cNvSpPr/>
          <p:nvPr>
            <p:ph idx="5" type="pic"/>
          </p:nvPr>
        </p:nvSpPr>
        <p:spPr>
          <a:xfrm>
            <a:off x="2254885" y="4375314"/>
            <a:ext cx="1433195" cy="955378"/>
          </a:xfrm>
          <a:prstGeom prst="rect">
            <a:avLst/>
          </a:prstGeom>
          <a:solidFill>
            <a:schemeClr val="lt1"/>
          </a:solidFill>
          <a:ln>
            <a:noFill/>
          </a:ln>
        </p:spPr>
      </p:sp>
      <p:sp>
        <p:nvSpPr>
          <p:cNvPr id="2067" name="Google Shape;2067;p213"/>
          <p:cNvSpPr txBox="1"/>
          <p:nvPr>
            <p:ph idx="6" type="body"/>
          </p:nvPr>
        </p:nvSpPr>
        <p:spPr>
          <a:xfrm>
            <a:off x="2254885" y="5424364"/>
            <a:ext cx="1433195"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accent1"/>
              </a:buClr>
              <a:buSzPts val="1100"/>
              <a:buNone/>
              <a:defRPr b="0" i="0" sz="1100">
                <a:solidFill>
                  <a:schemeClr val="accent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lt1"/>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8" name="Google Shape;2068;p213"/>
          <p:cNvSpPr/>
          <p:nvPr>
            <p:ph idx="7" type="pic"/>
          </p:nvPr>
        </p:nvSpPr>
        <p:spPr>
          <a:xfrm>
            <a:off x="568132" y="4375314"/>
            <a:ext cx="1408240" cy="955378"/>
          </a:xfrm>
          <a:prstGeom prst="rect">
            <a:avLst/>
          </a:prstGeom>
          <a:solidFill>
            <a:schemeClr val="lt1"/>
          </a:solidFill>
          <a:ln>
            <a:noFill/>
          </a:ln>
        </p:spPr>
      </p:sp>
      <p:sp>
        <p:nvSpPr>
          <p:cNvPr id="2069" name="Google Shape;2069;p213"/>
          <p:cNvSpPr txBox="1"/>
          <p:nvPr>
            <p:ph idx="8" type="body"/>
          </p:nvPr>
        </p:nvSpPr>
        <p:spPr>
          <a:xfrm>
            <a:off x="568132" y="5424364"/>
            <a:ext cx="1408240"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accent1"/>
              </a:buClr>
              <a:buSzPts val="1100"/>
              <a:buNone/>
              <a:defRPr b="0" i="0" sz="1100">
                <a:solidFill>
                  <a:schemeClr val="accent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lt1"/>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0" name="Google Shape;2070;p213"/>
          <p:cNvSpPr/>
          <p:nvPr>
            <p:ph idx="9" type="pic"/>
          </p:nvPr>
        </p:nvSpPr>
        <p:spPr>
          <a:xfrm>
            <a:off x="4479183" y="2496311"/>
            <a:ext cx="1276484" cy="955378"/>
          </a:xfrm>
          <a:prstGeom prst="rect">
            <a:avLst/>
          </a:prstGeom>
          <a:solidFill>
            <a:schemeClr val="lt1"/>
          </a:solidFill>
          <a:ln>
            <a:noFill/>
          </a:ln>
        </p:spPr>
      </p:sp>
      <p:sp>
        <p:nvSpPr>
          <p:cNvPr id="2071" name="Google Shape;2071;p213"/>
          <p:cNvSpPr txBox="1"/>
          <p:nvPr>
            <p:ph idx="13" type="body"/>
          </p:nvPr>
        </p:nvSpPr>
        <p:spPr>
          <a:xfrm>
            <a:off x="4479182" y="3545361"/>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2" name="Google Shape;2072;p213"/>
          <p:cNvSpPr/>
          <p:nvPr>
            <p:ph idx="14" type="pic"/>
          </p:nvPr>
        </p:nvSpPr>
        <p:spPr>
          <a:xfrm>
            <a:off x="4479183" y="4375314"/>
            <a:ext cx="1276484" cy="955378"/>
          </a:xfrm>
          <a:prstGeom prst="rect">
            <a:avLst/>
          </a:prstGeom>
          <a:solidFill>
            <a:schemeClr val="lt1"/>
          </a:solidFill>
          <a:ln>
            <a:noFill/>
          </a:ln>
        </p:spPr>
      </p:sp>
      <p:sp>
        <p:nvSpPr>
          <p:cNvPr id="2073" name="Google Shape;2073;p213"/>
          <p:cNvSpPr txBox="1"/>
          <p:nvPr>
            <p:ph idx="15" type="body"/>
          </p:nvPr>
        </p:nvSpPr>
        <p:spPr>
          <a:xfrm>
            <a:off x="4479183" y="5424364"/>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4" name="Google Shape;2074;p213"/>
          <p:cNvSpPr/>
          <p:nvPr>
            <p:ph idx="16" type="pic"/>
          </p:nvPr>
        </p:nvSpPr>
        <p:spPr>
          <a:xfrm>
            <a:off x="5958278" y="2496311"/>
            <a:ext cx="1276484" cy="955378"/>
          </a:xfrm>
          <a:prstGeom prst="rect">
            <a:avLst/>
          </a:prstGeom>
          <a:solidFill>
            <a:schemeClr val="lt1"/>
          </a:solidFill>
          <a:ln>
            <a:noFill/>
          </a:ln>
        </p:spPr>
      </p:sp>
      <p:sp>
        <p:nvSpPr>
          <p:cNvPr id="2075" name="Google Shape;2075;p213"/>
          <p:cNvSpPr txBox="1"/>
          <p:nvPr>
            <p:ph idx="17" type="body"/>
          </p:nvPr>
        </p:nvSpPr>
        <p:spPr>
          <a:xfrm>
            <a:off x="5958277" y="3545361"/>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6" name="Google Shape;2076;p213"/>
          <p:cNvSpPr/>
          <p:nvPr>
            <p:ph idx="18" type="pic"/>
          </p:nvPr>
        </p:nvSpPr>
        <p:spPr>
          <a:xfrm>
            <a:off x="5958278" y="4375314"/>
            <a:ext cx="1276484" cy="955378"/>
          </a:xfrm>
          <a:prstGeom prst="rect">
            <a:avLst/>
          </a:prstGeom>
          <a:solidFill>
            <a:schemeClr val="lt1"/>
          </a:solidFill>
          <a:ln>
            <a:noFill/>
          </a:ln>
        </p:spPr>
      </p:sp>
      <p:sp>
        <p:nvSpPr>
          <p:cNvPr id="2077" name="Google Shape;2077;p213"/>
          <p:cNvSpPr txBox="1"/>
          <p:nvPr>
            <p:ph idx="19" type="body"/>
          </p:nvPr>
        </p:nvSpPr>
        <p:spPr>
          <a:xfrm>
            <a:off x="5958278" y="5424364"/>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8" name="Google Shape;2078;p213"/>
          <p:cNvSpPr/>
          <p:nvPr>
            <p:ph idx="20" type="pic"/>
          </p:nvPr>
        </p:nvSpPr>
        <p:spPr>
          <a:xfrm>
            <a:off x="7437373" y="2496311"/>
            <a:ext cx="1276484" cy="955378"/>
          </a:xfrm>
          <a:prstGeom prst="rect">
            <a:avLst/>
          </a:prstGeom>
          <a:solidFill>
            <a:schemeClr val="lt1"/>
          </a:solidFill>
          <a:ln>
            <a:noFill/>
          </a:ln>
        </p:spPr>
      </p:sp>
      <p:sp>
        <p:nvSpPr>
          <p:cNvPr id="2079" name="Google Shape;2079;p213"/>
          <p:cNvSpPr txBox="1"/>
          <p:nvPr>
            <p:ph idx="21" type="body"/>
          </p:nvPr>
        </p:nvSpPr>
        <p:spPr>
          <a:xfrm>
            <a:off x="7437372" y="3545361"/>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0" name="Google Shape;2080;p213"/>
          <p:cNvSpPr/>
          <p:nvPr>
            <p:ph idx="22" type="pic"/>
          </p:nvPr>
        </p:nvSpPr>
        <p:spPr>
          <a:xfrm>
            <a:off x="7437373" y="4375314"/>
            <a:ext cx="1276484" cy="955378"/>
          </a:xfrm>
          <a:prstGeom prst="rect">
            <a:avLst/>
          </a:prstGeom>
          <a:solidFill>
            <a:schemeClr val="lt1"/>
          </a:solidFill>
          <a:ln>
            <a:noFill/>
          </a:ln>
        </p:spPr>
      </p:sp>
      <p:sp>
        <p:nvSpPr>
          <p:cNvPr id="2081" name="Google Shape;2081;p213"/>
          <p:cNvSpPr txBox="1"/>
          <p:nvPr>
            <p:ph idx="23" type="body"/>
          </p:nvPr>
        </p:nvSpPr>
        <p:spPr>
          <a:xfrm>
            <a:off x="7437373" y="5424364"/>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2" name="Google Shape;2082;p213"/>
          <p:cNvSpPr/>
          <p:nvPr>
            <p:ph idx="24" type="pic"/>
          </p:nvPr>
        </p:nvSpPr>
        <p:spPr>
          <a:xfrm>
            <a:off x="8916468" y="2496311"/>
            <a:ext cx="1276484" cy="955378"/>
          </a:xfrm>
          <a:prstGeom prst="rect">
            <a:avLst/>
          </a:prstGeom>
          <a:solidFill>
            <a:schemeClr val="lt1"/>
          </a:solidFill>
          <a:ln>
            <a:noFill/>
          </a:ln>
        </p:spPr>
      </p:sp>
      <p:sp>
        <p:nvSpPr>
          <p:cNvPr id="2083" name="Google Shape;2083;p213"/>
          <p:cNvSpPr txBox="1"/>
          <p:nvPr>
            <p:ph idx="25" type="body"/>
          </p:nvPr>
        </p:nvSpPr>
        <p:spPr>
          <a:xfrm>
            <a:off x="8916467" y="3545361"/>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4" name="Google Shape;2084;p213"/>
          <p:cNvSpPr/>
          <p:nvPr>
            <p:ph idx="26" type="pic"/>
          </p:nvPr>
        </p:nvSpPr>
        <p:spPr>
          <a:xfrm>
            <a:off x="8916468" y="4375314"/>
            <a:ext cx="1276484" cy="955378"/>
          </a:xfrm>
          <a:prstGeom prst="rect">
            <a:avLst/>
          </a:prstGeom>
          <a:solidFill>
            <a:schemeClr val="lt1"/>
          </a:solidFill>
          <a:ln>
            <a:noFill/>
          </a:ln>
        </p:spPr>
      </p:sp>
      <p:sp>
        <p:nvSpPr>
          <p:cNvPr id="2085" name="Google Shape;2085;p213"/>
          <p:cNvSpPr txBox="1"/>
          <p:nvPr>
            <p:ph idx="27" type="body"/>
          </p:nvPr>
        </p:nvSpPr>
        <p:spPr>
          <a:xfrm>
            <a:off x="8916468" y="5424364"/>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6" name="Google Shape;2086;p213"/>
          <p:cNvSpPr/>
          <p:nvPr>
            <p:ph idx="28" type="pic"/>
          </p:nvPr>
        </p:nvSpPr>
        <p:spPr>
          <a:xfrm>
            <a:off x="10395563" y="2508113"/>
            <a:ext cx="1276484" cy="955378"/>
          </a:xfrm>
          <a:prstGeom prst="rect">
            <a:avLst/>
          </a:prstGeom>
          <a:solidFill>
            <a:schemeClr val="lt1"/>
          </a:solidFill>
          <a:ln>
            <a:noFill/>
          </a:ln>
        </p:spPr>
      </p:sp>
      <p:sp>
        <p:nvSpPr>
          <p:cNvPr id="2087" name="Google Shape;2087;p213"/>
          <p:cNvSpPr txBox="1"/>
          <p:nvPr>
            <p:ph idx="29" type="body"/>
          </p:nvPr>
        </p:nvSpPr>
        <p:spPr>
          <a:xfrm>
            <a:off x="10395562" y="3557163"/>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8" name="Google Shape;2088;p213"/>
          <p:cNvSpPr/>
          <p:nvPr>
            <p:ph idx="30" type="pic"/>
          </p:nvPr>
        </p:nvSpPr>
        <p:spPr>
          <a:xfrm>
            <a:off x="10395563" y="4387116"/>
            <a:ext cx="1276484" cy="955378"/>
          </a:xfrm>
          <a:prstGeom prst="rect">
            <a:avLst/>
          </a:prstGeom>
          <a:solidFill>
            <a:schemeClr val="lt1"/>
          </a:solidFill>
          <a:ln>
            <a:noFill/>
          </a:ln>
        </p:spPr>
      </p:sp>
      <p:sp>
        <p:nvSpPr>
          <p:cNvPr id="2089" name="Google Shape;2089;p213"/>
          <p:cNvSpPr txBox="1"/>
          <p:nvPr>
            <p:ph idx="31" type="body"/>
          </p:nvPr>
        </p:nvSpPr>
        <p:spPr>
          <a:xfrm>
            <a:off x="10395563" y="5436166"/>
            <a:ext cx="1276484" cy="52935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050"/>
              <a:buNone/>
              <a:defRPr b="0" i="0" sz="105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dk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090" name="Google Shape;2090;p213"/>
          <p:cNvCxnSpPr/>
          <p:nvPr/>
        </p:nvCxnSpPr>
        <p:spPr>
          <a:xfrm>
            <a:off x="568131" y="2194560"/>
            <a:ext cx="3119632" cy="0"/>
          </a:xfrm>
          <a:prstGeom prst="straightConnector1">
            <a:avLst/>
          </a:prstGeom>
          <a:noFill/>
          <a:ln cap="flat" cmpd="sng" w="12700">
            <a:solidFill>
              <a:schemeClr val="accent1"/>
            </a:solidFill>
            <a:prstDash val="solid"/>
            <a:miter lim="800000"/>
            <a:headEnd len="sm" w="sm" type="none"/>
            <a:tailEnd len="sm" w="sm" type="none"/>
          </a:ln>
        </p:spPr>
      </p:cxnSp>
      <p:cxnSp>
        <p:nvCxnSpPr>
          <p:cNvPr id="2091" name="Google Shape;2091;p213"/>
          <p:cNvCxnSpPr/>
          <p:nvPr/>
        </p:nvCxnSpPr>
        <p:spPr>
          <a:xfrm>
            <a:off x="4479182" y="2194560"/>
            <a:ext cx="7192118" cy="0"/>
          </a:xfrm>
          <a:prstGeom prst="straightConnector1">
            <a:avLst/>
          </a:prstGeom>
          <a:noFill/>
          <a:ln cap="flat" cmpd="sng" w="12700">
            <a:solidFill>
              <a:schemeClr val="accent2"/>
            </a:solidFill>
            <a:prstDash val="solid"/>
            <a:miter lim="800000"/>
            <a:headEnd len="sm" w="sm" type="none"/>
            <a:tailEnd len="sm" w="sm" type="none"/>
          </a:ln>
        </p:spPr>
      </p:cxnSp>
      <p:sp>
        <p:nvSpPr>
          <p:cNvPr id="2092" name="Google Shape;2092;p213"/>
          <p:cNvSpPr txBox="1"/>
          <p:nvPr>
            <p:ph idx="32" type="body"/>
          </p:nvPr>
        </p:nvSpPr>
        <p:spPr>
          <a:xfrm>
            <a:off x="571133" y="1949261"/>
            <a:ext cx="1408240" cy="16110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accent1"/>
              </a:buClr>
              <a:buSzPts val="1100"/>
              <a:buNone/>
              <a:defRPr b="0" i="0" sz="1100">
                <a:solidFill>
                  <a:schemeClr val="accent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3" name="Google Shape;2093;p213"/>
          <p:cNvSpPr txBox="1"/>
          <p:nvPr>
            <p:ph idx="33" type="body"/>
          </p:nvPr>
        </p:nvSpPr>
        <p:spPr>
          <a:xfrm>
            <a:off x="4482184" y="1949261"/>
            <a:ext cx="1276484" cy="16110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2"/>
              </a:buClr>
              <a:buSzPts val="1050"/>
              <a:buNone/>
              <a:defRPr b="0" i="0" sz="1050">
                <a:solidFill>
                  <a:schemeClr val="dk2"/>
                </a:solidFill>
                <a:latin typeface="Arial"/>
                <a:ea typeface="Arial"/>
                <a:cs typeface="Arial"/>
                <a:sym typeface="Arial"/>
              </a:defRPr>
            </a:lvl1pPr>
            <a:lvl2pPr indent="-228600" lvl="1" marL="914400" algn="l">
              <a:lnSpc>
                <a:spcPct val="100000"/>
              </a:lnSpc>
              <a:spcBef>
                <a:spcPts val="600"/>
              </a:spcBef>
              <a:spcAft>
                <a:spcPts val="0"/>
              </a:spcAft>
              <a:buSzPts val="700"/>
              <a:buNone/>
              <a:defRPr b="0" i="0" sz="7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700"/>
              <a:buNone/>
              <a:defRPr b="0" i="0" sz="700">
                <a:solidFill>
                  <a:schemeClr val="dk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with map">
  <p:cSld name="Team with map">
    <p:spTree>
      <p:nvGrpSpPr>
        <p:cNvPr id="2094" name="Shape 2094"/>
        <p:cNvGrpSpPr/>
        <p:nvPr/>
      </p:nvGrpSpPr>
      <p:grpSpPr>
        <a:xfrm>
          <a:off x="0" y="0"/>
          <a:ext cx="0" cy="0"/>
          <a:chOff x="0" y="0"/>
          <a:chExt cx="0" cy="0"/>
        </a:xfrm>
      </p:grpSpPr>
      <p:pic>
        <p:nvPicPr>
          <p:cNvPr descr="Image result for world map png" id="2095" name="Google Shape;2095;p214"/>
          <p:cNvPicPr preferRelativeResize="0"/>
          <p:nvPr/>
        </p:nvPicPr>
        <p:blipFill rotWithShape="1">
          <a:blip r:embed="rId2">
            <a:alphaModFix amt="62000"/>
          </a:blip>
          <a:srcRect b="-156" l="0" r="0" t="-4401"/>
          <a:stretch/>
        </p:blipFill>
        <p:spPr>
          <a:xfrm>
            <a:off x="266700" y="454863"/>
            <a:ext cx="11649075" cy="6403137"/>
          </a:xfrm>
          <a:prstGeom prst="rect">
            <a:avLst/>
          </a:prstGeom>
          <a:noFill/>
          <a:ln>
            <a:noFill/>
          </a:ln>
        </p:spPr>
      </p:pic>
      <p:sp>
        <p:nvSpPr>
          <p:cNvPr id="2096" name="Google Shape;2096;p214"/>
          <p:cNvSpPr/>
          <p:nvPr>
            <p:ph idx="2" type="pic"/>
          </p:nvPr>
        </p:nvSpPr>
        <p:spPr>
          <a:xfrm>
            <a:off x="5302257" y="497424"/>
            <a:ext cx="374904" cy="374904"/>
          </a:xfrm>
          <a:prstGeom prst="rect">
            <a:avLst/>
          </a:prstGeom>
          <a:solidFill>
            <a:schemeClr val="lt1"/>
          </a:solidFill>
          <a:ln>
            <a:noFill/>
          </a:ln>
        </p:spPr>
      </p:sp>
      <p:sp>
        <p:nvSpPr>
          <p:cNvPr id="2097" name="Google Shape;2097;p214"/>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8" name="Google Shape;2098;p21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9" name="Google Shape;2099;p214"/>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2100" name="Google Shape;2100;p214"/>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cxnSp>
        <p:nvCxnSpPr>
          <p:cNvPr id="2101" name="Google Shape;2101;p214"/>
          <p:cNvCxnSpPr/>
          <p:nvPr/>
        </p:nvCxnSpPr>
        <p:spPr>
          <a:xfrm>
            <a:off x="2486160" y="3038634"/>
            <a:ext cx="0" cy="663663"/>
          </a:xfrm>
          <a:prstGeom prst="straightConnector1">
            <a:avLst/>
          </a:prstGeom>
          <a:noFill/>
          <a:ln cap="flat" cmpd="sng" w="12700">
            <a:solidFill>
              <a:schemeClr val="accent2"/>
            </a:solidFill>
            <a:prstDash val="solid"/>
            <a:miter lim="800000"/>
            <a:headEnd len="sm" w="sm" type="none"/>
            <a:tailEnd len="sm" w="sm" type="none"/>
          </a:ln>
        </p:spPr>
      </p:cxnSp>
      <p:cxnSp>
        <p:nvCxnSpPr>
          <p:cNvPr id="2102" name="Google Shape;2102;p214"/>
          <p:cNvCxnSpPr/>
          <p:nvPr/>
        </p:nvCxnSpPr>
        <p:spPr>
          <a:xfrm>
            <a:off x="5633906" y="3040938"/>
            <a:ext cx="0" cy="472337"/>
          </a:xfrm>
          <a:prstGeom prst="straightConnector1">
            <a:avLst/>
          </a:prstGeom>
          <a:noFill/>
          <a:ln cap="flat" cmpd="sng" w="12700">
            <a:solidFill>
              <a:schemeClr val="accent2"/>
            </a:solidFill>
            <a:prstDash val="solid"/>
            <a:miter lim="800000"/>
            <a:headEnd len="sm" w="sm" type="none"/>
            <a:tailEnd len="sm" w="sm" type="none"/>
          </a:ln>
        </p:spPr>
      </p:cxnSp>
      <p:cxnSp>
        <p:nvCxnSpPr>
          <p:cNvPr id="2103" name="Google Shape;2103;p214"/>
          <p:cNvCxnSpPr/>
          <p:nvPr/>
        </p:nvCxnSpPr>
        <p:spPr>
          <a:xfrm>
            <a:off x="6089824" y="1499935"/>
            <a:ext cx="0" cy="1054079"/>
          </a:xfrm>
          <a:prstGeom prst="straightConnector1">
            <a:avLst/>
          </a:prstGeom>
          <a:noFill/>
          <a:ln cap="flat" cmpd="sng" w="12700">
            <a:solidFill>
              <a:schemeClr val="accent2"/>
            </a:solidFill>
            <a:prstDash val="solid"/>
            <a:miter lim="800000"/>
            <a:headEnd len="sm" w="sm" type="none"/>
            <a:tailEnd len="sm" w="sm" type="none"/>
          </a:ln>
        </p:spPr>
      </p:cxnSp>
      <p:cxnSp>
        <p:nvCxnSpPr>
          <p:cNvPr id="2104" name="Google Shape;2104;p214"/>
          <p:cNvCxnSpPr/>
          <p:nvPr/>
        </p:nvCxnSpPr>
        <p:spPr>
          <a:xfrm rot="10800000">
            <a:off x="5013198" y="2733128"/>
            <a:ext cx="882801" cy="980"/>
          </a:xfrm>
          <a:prstGeom prst="straightConnector1">
            <a:avLst/>
          </a:prstGeom>
          <a:noFill/>
          <a:ln cap="flat" cmpd="sng" w="12700">
            <a:solidFill>
              <a:schemeClr val="accent2"/>
            </a:solidFill>
            <a:prstDash val="solid"/>
            <a:miter lim="800000"/>
            <a:headEnd len="sm" w="sm" type="none"/>
            <a:tailEnd len="sm" w="sm" type="none"/>
          </a:ln>
        </p:spPr>
      </p:cxnSp>
      <p:cxnSp>
        <p:nvCxnSpPr>
          <p:cNvPr id="2105" name="Google Shape;2105;p214"/>
          <p:cNvCxnSpPr>
            <a:stCxn id="2106" idx="0"/>
          </p:cNvCxnSpPr>
          <p:nvPr/>
        </p:nvCxnSpPr>
        <p:spPr>
          <a:xfrm>
            <a:off x="10328058" y="4718126"/>
            <a:ext cx="0" cy="519600"/>
          </a:xfrm>
          <a:prstGeom prst="straightConnector1">
            <a:avLst/>
          </a:prstGeom>
          <a:noFill/>
          <a:ln cap="flat" cmpd="sng" w="12700">
            <a:solidFill>
              <a:schemeClr val="accent2"/>
            </a:solidFill>
            <a:prstDash val="solid"/>
            <a:miter lim="800000"/>
            <a:headEnd len="sm" w="sm" type="none"/>
            <a:tailEnd len="sm" w="sm" type="none"/>
          </a:ln>
        </p:spPr>
      </p:cxnSp>
      <p:cxnSp>
        <p:nvCxnSpPr>
          <p:cNvPr id="2107" name="Google Shape;2107;p214"/>
          <p:cNvCxnSpPr/>
          <p:nvPr/>
        </p:nvCxnSpPr>
        <p:spPr>
          <a:xfrm>
            <a:off x="9260365" y="2759027"/>
            <a:ext cx="0" cy="663663"/>
          </a:xfrm>
          <a:prstGeom prst="straightConnector1">
            <a:avLst/>
          </a:prstGeom>
          <a:noFill/>
          <a:ln cap="flat" cmpd="sng" w="12700">
            <a:solidFill>
              <a:schemeClr val="accent2"/>
            </a:solidFill>
            <a:prstDash val="solid"/>
            <a:miter lim="800000"/>
            <a:headEnd len="sm" w="sm" type="none"/>
            <a:tailEnd len="sm" w="sm" type="none"/>
          </a:ln>
        </p:spPr>
      </p:cxnSp>
      <p:cxnSp>
        <p:nvCxnSpPr>
          <p:cNvPr id="2108" name="Google Shape;2108;p214"/>
          <p:cNvCxnSpPr/>
          <p:nvPr/>
        </p:nvCxnSpPr>
        <p:spPr>
          <a:xfrm flipH="1">
            <a:off x="8280216" y="3832358"/>
            <a:ext cx="1" cy="314185"/>
          </a:xfrm>
          <a:prstGeom prst="straightConnector1">
            <a:avLst/>
          </a:prstGeom>
          <a:noFill/>
          <a:ln cap="flat" cmpd="sng" w="12700">
            <a:solidFill>
              <a:schemeClr val="accent2"/>
            </a:solidFill>
            <a:prstDash val="solid"/>
            <a:miter lim="800000"/>
            <a:headEnd len="sm" w="sm" type="none"/>
            <a:tailEnd len="sm" w="sm" type="none"/>
          </a:ln>
        </p:spPr>
      </p:cxnSp>
      <p:sp>
        <p:nvSpPr>
          <p:cNvPr id="2109" name="Google Shape;2109;p214"/>
          <p:cNvSpPr/>
          <p:nvPr/>
        </p:nvSpPr>
        <p:spPr>
          <a:xfrm>
            <a:off x="2396065" y="2928366"/>
            <a:ext cx="167463" cy="1674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sp>
        <p:nvSpPr>
          <p:cNvPr id="2110" name="Google Shape;2110;p214"/>
          <p:cNvSpPr/>
          <p:nvPr/>
        </p:nvSpPr>
        <p:spPr>
          <a:xfrm>
            <a:off x="5555610" y="2939982"/>
            <a:ext cx="167463" cy="1674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sp>
        <p:nvSpPr>
          <p:cNvPr id="2111" name="Google Shape;2111;p214"/>
          <p:cNvSpPr/>
          <p:nvPr/>
        </p:nvSpPr>
        <p:spPr>
          <a:xfrm>
            <a:off x="5783183" y="2658684"/>
            <a:ext cx="167463" cy="1674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sp>
        <p:nvSpPr>
          <p:cNvPr id="2112" name="Google Shape;2112;p214"/>
          <p:cNvSpPr/>
          <p:nvPr/>
        </p:nvSpPr>
        <p:spPr>
          <a:xfrm>
            <a:off x="6006093" y="2500182"/>
            <a:ext cx="167463" cy="1674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sp>
        <p:nvSpPr>
          <p:cNvPr id="2113" name="Google Shape;2113;p214"/>
          <p:cNvSpPr/>
          <p:nvPr/>
        </p:nvSpPr>
        <p:spPr>
          <a:xfrm>
            <a:off x="6453823" y="5225244"/>
            <a:ext cx="167463" cy="1674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sp>
        <p:nvSpPr>
          <p:cNvPr id="2114" name="Google Shape;2114;p214"/>
          <p:cNvSpPr/>
          <p:nvPr/>
        </p:nvSpPr>
        <p:spPr>
          <a:xfrm>
            <a:off x="8196485" y="3682479"/>
            <a:ext cx="167463" cy="1674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sp>
        <p:nvSpPr>
          <p:cNvPr id="2115" name="Google Shape;2115;p214"/>
          <p:cNvSpPr/>
          <p:nvPr/>
        </p:nvSpPr>
        <p:spPr>
          <a:xfrm>
            <a:off x="9185984" y="3345812"/>
            <a:ext cx="167463" cy="1674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sp>
        <p:nvSpPr>
          <p:cNvPr id="2106" name="Google Shape;2106;p214"/>
          <p:cNvSpPr/>
          <p:nvPr/>
        </p:nvSpPr>
        <p:spPr>
          <a:xfrm>
            <a:off x="10244326" y="4718126"/>
            <a:ext cx="167463" cy="1674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cxnSp>
        <p:nvCxnSpPr>
          <p:cNvPr id="2116" name="Google Shape;2116;p214"/>
          <p:cNvCxnSpPr/>
          <p:nvPr/>
        </p:nvCxnSpPr>
        <p:spPr>
          <a:xfrm rot="10800000">
            <a:off x="3243486" y="5563545"/>
            <a:ext cx="684084" cy="0"/>
          </a:xfrm>
          <a:prstGeom prst="straightConnector1">
            <a:avLst/>
          </a:prstGeom>
          <a:noFill/>
          <a:ln cap="flat" cmpd="sng" w="12700">
            <a:solidFill>
              <a:schemeClr val="accent2"/>
            </a:solidFill>
            <a:prstDash val="solid"/>
            <a:miter lim="800000"/>
            <a:headEnd len="sm" w="sm" type="none"/>
            <a:tailEnd len="sm" w="sm" type="none"/>
          </a:ln>
        </p:spPr>
      </p:cxnSp>
      <p:sp>
        <p:nvSpPr>
          <p:cNvPr id="2117" name="Google Shape;2117;p214"/>
          <p:cNvSpPr/>
          <p:nvPr/>
        </p:nvSpPr>
        <p:spPr>
          <a:xfrm>
            <a:off x="3904748" y="5472362"/>
            <a:ext cx="167463" cy="1674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sp>
        <p:nvSpPr>
          <p:cNvPr id="2118" name="Google Shape;2118;p214"/>
          <p:cNvSpPr txBox="1"/>
          <p:nvPr>
            <p:ph idx="1" type="body"/>
          </p:nvPr>
        </p:nvSpPr>
        <p:spPr>
          <a:xfrm>
            <a:off x="1775883" y="3760297"/>
            <a:ext cx="1408240" cy="161105"/>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9" name="Google Shape;2119;p214"/>
          <p:cNvSpPr txBox="1"/>
          <p:nvPr>
            <p:ph idx="3" type="body"/>
          </p:nvPr>
        </p:nvSpPr>
        <p:spPr>
          <a:xfrm>
            <a:off x="4940642" y="3574947"/>
            <a:ext cx="1408240" cy="161105"/>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0" name="Google Shape;2120;p214"/>
          <p:cNvSpPr txBox="1"/>
          <p:nvPr>
            <p:ph idx="4" type="body"/>
          </p:nvPr>
        </p:nvSpPr>
        <p:spPr>
          <a:xfrm>
            <a:off x="3531971" y="2631989"/>
            <a:ext cx="1408240" cy="161105"/>
          </a:xfrm>
          <a:prstGeom prst="rect">
            <a:avLst/>
          </a:prstGeom>
          <a:noFill/>
          <a:ln>
            <a:noFill/>
          </a:ln>
        </p:spPr>
        <p:txBody>
          <a:bodyPr anchorCtr="0" anchor="ctr" bIns="0" lIns="0" spcFirstLastPara="1" rIns="0" wrap="square" tIns="0">
            <a:noAutofit/>
          </a:bodyPr>
          <a:lstStyle>
            <a:lvl1pPr indent="-228600" lvl="0" marL="457200" algn="r">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1" name="Google Shape;2121;p214"/>
          <p:cNvSpPr txBox="1"/>
          <p:nvPr>
            <p:ph idx="5" type="body"/>
          </p:nvPr>
        </p:nvSpPr>
        <p:spPr>
          <a:xfrm>
            <a:off x="5385485" y="1260389"/>
            <a:ext cx="1408240" cy="161105"/>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2" name="Google Shape;2122;p214"/>
          <p:cNvSpPr txBox="1"/>
          <p:nvPr>
            <p:ph idx="6" type="body"/>
          </p:nvPr>
        </p:nvSpPr>
        <p:spPr>
          <a:xfrm>
            <a:off x="8553646" y="2545491"/>
            <a:ext cx="1408240" cy="161105"/>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3" name="Google Shape;2123;p214"/>
          <p:cNvSpPr txBox="1"/>
          <p:nvPr>
            <p:ph idx="7" type="body"/>
          </p:nvPr>
        </p:nvSpPr>
        <p:spPr>
          <a:xfrm>
            <a:off x="7578576" y="4205051"/>
            <a:ext cx="1408240" cy="161105"/>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4" name="Google Shape;2124;p214"/>
          <p:cNvSpPr txBox="1"/>
          <p:nvPr>
            <p:ph idx="8" type="body"/>
          </p:nvPr>
        </p:nvSpPr>
        <p:spPr>
          <a:xfrm>
            <a:off x="1775254" y="5461687"/>
            <a:ext cx="1408240" cy="161105"/>
          </a:xfrm>
          <a:prstGeom prst="rect">
            <a:avLst/>
          </a:prstGeom>
          <a:noFill/>
          <a:ln>
            <a:noFill/>
          </a:ln>
        </p:spPr>
        <p:txBody>
          <a:bodyPr anchorCtr="0" anchor="ctr" bIns="0" lIns="0" spcFirstLastPara="1" rIns="0" wrap="square" tIns="0">
            <a:noAutofit/>
          </a:bodyPr>
          <a:lstStyle>
            <a:lvl1pPr indent="-228600" lvl="0" marL="457200" algn="r">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5" name="Google Shape;2125;p214"/>
          <p:cNvSpPr txBox="1"/>
          <p:nvPr>
            <p:ph idx="9" type="body"/>
          </p:nvPr>
        </p:nvSpPr>
        <p:spPr>
          <a:xfrm>
            <a:off x="5837994" y="5463876"/>
            <a:ext cx="1408240" cy="161105"/>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6" name="Google Shape;2126;p214"/>
          <p:cNvSpPr txBox="1"/>
          <p:nvPr>
            <p:ph idx="13" type="body"/>
          </p:nvPr>
        </p:nvSpPr>
        <p:spPr>
          <a:xfrm>
            <a:off x="9627661" y="5320912"/>
            <a:ext cx="1408240" cy="161105"/>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7" name="Google Shape;2127;p214"/>
          <p:cNvSpPr txBox="1"/>
          <p:nvPr>
            <p:ph idx="14" type="body"/>
          </p:nvPr>
        </p:nvSpPr>
        <p:spPr>
          <a:xfrm>
            <a:off x="5238249" y="911713"/>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8" name="Google Shape;2128;p214"/>
          <p:cNvSpPr txBox="1"/>
          <p:nvPr>
            <p:ph idx="15" type="body"/>
          </p:nvPr>
        </p:nvSpPr>
        <p:spPr>
          <a:xfrm>
            <a:off x="5838145" y="911713"/>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9" name="Google Shape;2129;p214"/>
          <p:cNvSpPr txBox="1"/>
          <p:nvPr>
            <p:ph idx="16" type="body"/>
          </p:nvPr>
        </p:nvSpPr>
        <p:spPr>
          <a:xfrm>
            <a:off x="6440466" y="911713"/>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0" name="Google Shape;2130;p214"/>
          <p:cNvSpPr/>
          <p:nvPr>
            <p:ph idx="17" type="pic"/>
          </p:nvPr>
        </p:nvSpPr>
        <p:spPr>
          <a:xfrm>
            <a:off x="5904979" y="497424"/>
            <a:ext cx="374904" cy="374904"/>
          </a:xfrm>
          <a:prstGeom prst="rect">
            <a:avLst/>
          </a:prstGeom>
          <a:solidFill>
            <a:schemeClr val="lt1"/>
          </a:solidFill>
          <a:ln>
            <a:noFill/>
          </a:ln>
        </p:spPr>
      </p:sp>
      <p:sp>
        <p:nvSpPr>
          <p:cNvPr id="2131" name="Google Shape;2131;p214"/>
          <p:cNvSpPr/>
          <p:nvPr>
            <p:ph idx="18" type="pic"/>
          </p:nvPr>
        </p:nvSpPr>
        <p:spPr>
          <a:xfrm>
            <a:off x="6504474" y="497424"/>
            <a:ext cx="374904" cy="374904"/>
          </a:xfrm>
          <a:prstGeom prst="rect">
            <a:avLst/>
          </a:prstGeom>
          <a:solidFill>
            <a:schemeClr val="lt1"/>
          </a:solidFill>
          <a:ln>
            <a:noFill/>
          </a:ln>
        </p:spPr>
      </p:sp>
      <p:sp>
        <p:nvSpPr>
          <p:cNvPr id="2132" name="Google Shape;2132;p214"/>
          <p:cNvSpPr/>
          <p:nvPr>
            <p:ph idx="19" type="pic"/>
          </p:nvPr>
        </p:nvSpPr>
        <p:spPr>
          <a:xfrm>
            <a:off x="3873245" y="1862761"/>
            <a:ext cx="374904" cy="374904"/>
          </a:xfrm>
          <a:prstGeom prst="rect">
            <a:avLst/>
          </a:prstGeom>
          <a:solidFill>
            <a:schemeClr val="lt1"/>
          </a:solidFill>
          <a:ln>
            <a:noFill/>
          </a:ln>
        </p:spPr>
      </p:sp>
      <p:sp>
        <p:nvSpPr>
          <p:cNvPr id="2133" name="Google Shape;2133;p214"/>
          <p:cNvSpPr txBox="1"/>
          <p:nvPr>
            <p:ph idx="20" type="body"/>
          </p:nvPr>
        </p:nvSpPr>
        <p:spPr>
          <a:xfrm>
            <a:off x="3809237" y="2277050"/>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4" name="Google Shape;2134;p214"/>
          <p:cNvSpPr txBox="1"/>
          <p:nvPr>
            <p:ph idx="21" type="body"/>
          </p:nvPr>
        </p:nvSpPr>
        <p:spPr>
          <a:xfrm>
            <a:off x="4409133" y="2277050"/>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5" name="Google Shape;2135;p214"/>
          <p:cNvSpPr txBox="1"/>
          <p:nvPr>
            <p:ph idx="22" type="body"/>
          </p:nvPr>
        </p:nvSpPr>
        <p:spPr>
          <a:xfrm>
            <a:off x="5011454" y="2277050"/>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6" name="Google Shape;2136;p214"/>
          <p:cNvSpPr/>
          <p:nvPr>
            <p:ph idx="23" type="pic"/>
          </p:nvPr>
        </p:nvSpPr>
        <p:spPr>
          <a:xfrm>
            <a:off x="4475967" y="1862761"/>
            <a:ext cx="374904" cy="374904"/>
          </a:xfrm>
          <a:prstGeom prst="rect">
            <a:avLst/>
          </a:prstGeom>
          <a:solidFill>
            <a:schemeClr val="lt1"/>
          </a:solidFill>
          <a:ln>
            <a:noFill/>
          </a:ln>
        </p:spPr>
      </p:sp>
      <p:sp>
        <p:nvSpPr>
          <p:cNvPr id="2137" name="Google Shape;2137;p214"/>
          <p:cNvSpPr/>
          <p:nvPr>
            <p:ph idx="24" type="pic"/>
          </p:nvPr>
        </p:nvSpPr>
        <p:spPr>
          <a:xfrm>
            <a:off x="5075462" y="1862761"/>
            <a:ext cx="374904" cy="374904"/>
          </a:xfrm>
          <a:prstGeom prst="rect">
            <a:avLst/>
          </a:prstGeom>
          <a:solidFill>
            <a:schemeClr val="lt1"/>
          </a:solidFill>
          <a:ln>
            <a:noFill/>
          </a:ln>
        </p:spPr>
      </p:sp>
      <p:sp>
        <p:nvSpPr>
          <p:cNvPr id="2138" name="Google Shape;2138;p214"/>
          <p:cNvSpPr/>
          <p:nvPr>
            <p:ph idx="25" type="pic"/>
          </p:nvPr>
        </p:nvSpPr>
        <p:spPr>
          <a:xfrm>
            <a:off x="8473017" y="1768816"/>
            <a:ext cx="374904" cy="374904"/>
          </a:xfrm>
          <a:prstGeom prst="rect">
            <a:avLst/>
          </a:prstGeom>
          <a:solidFill>
            <a:schemeClr val="lt1"/>
          </a:solidFill>
          <a:ln>
            <a:noFill/>
          </a:ln>
        </p:spPr>
      </p:sp>
      <p:sp>
        <p:nvSpPr>
          <p:cNvPr id="2139" name="Google Shape;2139;p214"/>
          <p:cNvSpPr txBox="1"/>
          <p:nvPr>
            <p:ph idx="26" type="body"/>
          </p:nvPr>
        </p:nvSpPr>
        <p:spPr>
          <a:xfrm>
            <a:off x="8409009" y="2183105"/>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0" name="Google Shape;2140;p214"/>
          <p:cNvSpPr txBox="1"/>
          <p:nvPr>
            <p:ph idx="27" type="body"/>
          </p:nvPr>
        </p:nvSpPr>
        <p:spPr>
          <a:xfrm>
            <a:off x="9008905" y="2183105"/>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1" name="Google Shape;2141;p214"/>
          <p:cNvSpPr txBox="1"/>
          <p:nvPr>
            <p:ph idx="28" type="body"/>
          </p:nvPr>
        </p:nvSpPr>
        <p:spPr>
          <a:xfrm>
            <a:off x="9611226" y="2183105"/>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2" name="Google Shape;2142;p214"/>
          <p:cNvSpPr/>
          <p:nvPr>
            <p:ph idx="29" type="pic"/>
          </p:nvPr>
        </p:nvSpPr>
        <p:spPr>
          <a:xfrm>
            <a:off x="9072913" y="1768816"/>
            <a:ext cx="374904" cy="374904"/>
          </a:xfrm>
          <a:prstGeom prst="rect">
            <a:avLst/>
          </a:prstGeom>
          <a:solidFill>
            <a:schemeClr val="lt1"/>
          </a:solidFill>
          <a:ln>
            <a:noFill/>
          </a:ln>
        </p:spPr>
      </p:sp>
      <p:sp>
        <p:nvSpPr>
          <p:cNvPr id="2143" name="Google Shape;2143;p214"/>
          <p:cNvSpPr/>
          <p:nvPr>
            <p:ph idx="30" type="pic"/>
          </p:nvPr>
        </p:nvSpPr>
        <p:spPr>
          <a:xfrm>
            <a:off x="9675234" y="1768816"/>
            <a:ext cx="374904" cy="374904"/>
          </a:xfrm>
          <a:prstGeom prst="rect">
            <a:avLst/>
          </a:prstGeom>
          <a:solidFill>
            <a:schemeClr val="lt1"/>
          </a:solidFill>
          <a:ln>
            <a:noFill/>
          </a:ln>
        </p:spPr>
      </p:sp>
      <p:sp>
        <p:nvSpPr>
          <p:cNvPr id="2144" name="Google Shape;2144;p214"/>
          <p:cNvSpPr/>
          <p:nvPr>
            <p:ph idx="31" type="pic"/>
          </p:nvPr>
        </p:nvSpPr>
        <p:spPr>
          <a:xfrm>
            <a:off x="7498286" y="4451002"/>
            <a:ext cx="374904" cy="374904"/>
          </a:xfrm>
          <a:prstGeom prst="rect">
            <a:avLst/>
          </a:prstGeom>
          <a:solidFill>
            <a:schemeClr val="lt1"/>
          </a:solidFill>
          <a:ln>
            <a:noFill/>
          </a:ln>
        </p:spPr>
      </p:sp>
      <p:sp>
        <p:nvSpPr>
          <p:cNvPr id="2145" name="Google Shape;2145;p214"/>
          <p:cNvSpPr txBox="1"/>
          <p:nvPr>
            <p:ph idx="32" type="body"/>
          </p:nvPr>
        </p:nvSpPr>
        <p:spPr>
          <a:xfrm>
            <a:off x="7434278" y="4865291"/>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6" name="Google Shape;2146;p214"/>
          <p:cNvSpPr txBox="1"/>
          <p:nvPr>
            <p:ph idx="33" type="body"/>
          </p:nvPr>
        </p:nvSpPr>
        <p:spPr>
          <a:xfrm>
            <a:off x="8034174" y="4865291"/>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7" name="Google Shape;2147;p214"/>
          <p:cNvSpPr txBox="1"/>
          <p:nvPr>
            <p:ph idx="34" type="body"/>
          </p:nvPr>
        </p:nvSpPr>
        <p:spPr>
          <a:xfrm>
            <a:off x="8636495" y="4865291"/>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8" name="Google Shape;2148;p214"/>
          <p:cNvSpPr/>
          <p:nvPr>
            <p:ph idx="35" type="pic"/>
          </p:nvPr>
        </p:nvSpPr>
        <p:spPr>
          <a:xfrm>
            <a:off x="8098182" y="4451002"/>
            <a:ext cx="374904" cy="374904"/>
          </a:xfrm>
          <a:prstGeom prst="rect">
            <a:avLst/>
          </a:prstGeom>
          <a:solidFill>
            <a:schemeClr val="lt1"/>
          </a:solidFill>
          <a:ln>
            <a:noFill/>
          </a:ln>
        </p:spPr>
      </p:sp>
      <p:sp>
        <p:nvSpPr>
          <p:cNvPr id="2149" name="Google Shape;2149;p214"/>
          <p:cNvSpPr/>
          <p:nvPr>
            <p:ph idx="36" type="pic"/>
          </p:nvPr>
        </p:nvSpPr>
        <p:spPr>
          <a:xfrm>
            <a:off x="8700503" y="4451002"/>
            <a:ext cx="374904" cy="374904"/>
          </a:xfrm>
          <a:prstGeom prst="rect">
            <a:avLst/>
          </a:prstGeom>
          <a:solidFill>
            <a:schemeClr val="lt1"/>
          </a:solidFill>
          <a:ln>
            <a:noFill/>
          </a:ln>
        </p:spPr>
      </p:sp>
      <p:sp>
        <p:nvSpPr>
          <p:cNvPr id="2150" name="Google Shape;2150;p214"/>
          <p:cNvSpPr/>
          <p:nvPr>
            <p:ph idx="37" type="pic"/>
          </p:nvPr>
        </p:nvSpPr>
        <p:spPr>
          <a:xfrm>
            <a:off x="9547031" y="5569967"/>
            <a:ext cx="374904" cy="374904"/>
          </a:xfrm>
          <a:prstGeom prst="rect">
            <a:avLst/>
          </a:prstGeom>
          <a:solidFill>
            <a:schemeClr val="lt1"/>
          </a:solidFill>
          <a:ln>
            <a:noFill/>
          </a:ln>
        </p:spPr>
      </p:sp>
      <p:sp>
        <p:nvSpPr>
          <p:cNvPr id="2151" name="Google Shape;2151;p214"/>
          <p:cNvSpPr txBox="1"/>
          <p:nvPr>
            <p:ph idx="38" type="body"/>
          </p:nvPr>
        </p:nvSpPr>
        <p:spPr>
          <a:xfrm>
            <a:off x="9483023" y="5984256"/>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2" name="Google Shape;2152;p214"/>
          <p:cNvSpPr txBox="1"/>
          <p:nvPr>
            <p:ph idx="39" type="body"/>
          </p:nvPr>
        </p:nvSpPr>
        <p:spPr>
          <a:xfrm>
            <a:off x="10082919" y="5984256"/>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3" name="Google Shape;2153;p214"/>
          <p:cNvSpPr txBox="1"/>
          <p:nvPr>
            <p:ph idx="40" type="body"/>
          </p:nvPr>
        </p:nvSpPr>
        <p:spPr>
          <a:xfrm>
            <a:off x="10685240" y="5984256"/>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4" name="Google Shape;2154;p214"/>
          <p:cNvSpPr/>
          <p:nvPr>
            <p:ph idx="41" type="pic"/>
          </p:nvPr>
        </p:nvSpPr>
        <p:spPr>
          <a:xfrm>
            <a:off x="10146927" y="5569967"/>
            <a:ext cx="374904" cy="374904"/>
          </a:xfrm>
          <a:prstGeom prst="rect">
            <a:avLst/>
          </a:prstGeom>
          <a:solidFill>
            <a:schemeClr val="lt1"/>
          </a:solidFill>
          <a:ln>
            <a:noFill/>
          </a:ln>
        </p:spPr>
      </p:sp>
      <p:sp>
        <p:nvSpPr>
          <p:cNvPr id="2155" name="Google Shape;2155;p214"/>
          <p:cNvSpPr/>
          <p:nvPr>
            <p:ph idx="42" type="pic"/>
          </p:nvPr>
        </p:nvSpPr>
        <p:spPr>
          <a:xfrm>
            <a:off x="10749248" y="5569967"/>
            <a:ext cx="374904" cy="374904"/>
          </a:xfrm>
          <a:prstGeom prst="rect">
            <a:avLst/>
          </a:prstGeom>
          <a:solidFill>
            <a:schemeClr val="lt1"/>
          </a:solidFill>
          <a:ln>
            <a:noFill/>
          </a:ln>
        </p:spPr>
      </p:sp>
      <p:sp>
        <p:nvSpPr>
          <p:cNvPr id="2156" name="Google Shape;2156;p214"/>
          <p:cNvSpPr/>
          <p:nvPr>
            <p:ph idx="43" type="pic"/>
          </p:nvPr>
        </p:nvSpPr>
        <p:spPr>
          <a:xfrm>
            <a:off x="5753417" y="5712140"/>
            <a:ext cx="374904" cy="374904"/>
          </a:xfrm>
          <a:prstGeom prst="rect">
            <a:avLst/>
          </a:prstGeom>
          <a:solidFill>
            <a:schemeClr val="lt1"/>
          </a:solidFill>
          <a:ln>
            <a:noFill/>
          </a:ln>
        </p:spPr>
      </p:sp>
      <p:sp>
        <p:nvSpPr>
          <p:cNvPr id="2157" name="Google Shape;2157;p214"/>
          <p:cNvSpPr txBox="1"/>
          <p:nvPr>
            <p:ph idx="44" type="body"/>
          </p:nvPr>
        </p:nvSpPr>
        <p:spPr>
          <a:xfrm>
            <a:off x="5689409" y="6126429"/>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8" name="Google Shape;2158;p214"/>
          <p:cNvSpPr txBox="1"/>
          <p:nvPr>
            <p:ph idx="45" type="body"/>
          </p:nvPr>
        </p:nvSpPr>
        <p:spPr>
          <a:xfrm>
            <a:off x="6289305" y="6126429"/>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9" name="Google Shape;2159;p214"/>
          <p:cNvSpPr txBox="1"/>
          <p:nvPr>
            <p:ph idx="46" type="body"/>
          </p:nvPr>
        </p:nvSpPr>
        <p:spPr>
          <a:xfrm>
            <a:off x="6891626" y="6126429"/>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0" name="Google Shape;2160;p214"/>
          <p:cNvSpPr/>
          <p:nvPr>
            <p:ph idx="47" type="pic"/>
          </p:nvPr>
        </p:nvSpPr>
        <p:spPr>
          <a:xfrm>
            <a:off x="6353313" y="5712140"/>
            <a:ext cx="374904" cy="374904"/>
          </a:xfrm>
          <a:prstGeom prst="rect">
            <a:avLst/>
          </a:prstGeom>
          <a:solidFill>
            <a:schemeClr val="lt1"/>
          </a:solidFill>
          <a:ln>
            <a:noFill/>
          </a:ln>
        </p:spPr>
      </p:sp>
      <p:sp>
        <p:nvSpPr>
          <p:cNvPr id="2161" name="Google Shape;2161;p214"/>
          <p:cNvSpPr/>
          <p:nvPr>
            <p:ph idx="48" type="pic"/>
          </p:nvPr>
        </p:nvSpPr>
        <p:spPr>
          <a:xfrm>
            <a:off x="6955634" y="5712140"/>
            <a:ext cx="374904" cy="374904"/>
          </a:xfrm>
          <a:prstGeom prst="rect">
            <a:avLst/>
          </a:prstGeom>
          <a:solidFill>
            <a:schemeClr val="lt1"/>
          </a:solidFill>
          <a:ln>
            <a:noFill/>
          </a:ln>
        </p:spPr>
      </p:sp>
      <p:sp>
        <p:nvSpPr>
          <p:cNvPr id="2162" name="Google Shape;2162;p214"/>
          <p:cNvSpPr/>
          <p:nvPr>
            <p:ph idx="49" type="pic"/>
          </p:nvPr>
        </p:nvSpPr>
        <p:spPr>
          <a:xfrm>
            <a:off x="1953299" y="5707807"/>
            <a:ext cx="374904" cy="374904"/>
          </a:xfrm>
          <a:prstGeom prst="rect">
            <a:avLst/>
          </a:prstGeom>
          <a:solidFill>
            <a:schemeClr val="lt1"/>
          </a:solidFill>
          <a:ln>
            <a:noFill/>
          </a:ln>
        </p:spPr>
      </p:sp>
      <p:sp>
        <p:nvSpPr>
          <p:cNvPr id="2163" name="Google Shape;2163;p214"/>
          <p:cNvSpPr txBox="1"/>
          <p:nvPr>
            <p:ph idx="50" type="body"/>
          </p:nvPr>
        </p:nvSpPr>
        <p:spPr>
          <a:xfrm>
            <a:off x="1889291" y="6122096"/>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4" name="Google Shape;2164;p214"/>
          <p:cNvSpPr txBox="1"/>
          <p:nvPr>
            <p:ph idx="51" type="body"/>
          </p:nvPr>
        </p:nvSpPr>
        <p:spPr>
          <a:xfrm>
            <a:off x="2489187" y="6122096"/>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5" name="Google Shape;2165;p214"/>
          <p:cNvSpPr txBox="1"/>
          <p:nvPr>
            <p:ph idx="52" type="body"/>
          </p:nvPr>
        </p:nvSpPr>
        <p:spPr>
          <a:xfrm>
            <a:off x="3091508" y="6122096"/>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6" name="Google Shape;2166;p214"/>
          <p:cNvSpPr/>
          <p:nvPr>
            <p:ph idx="53" type="pic"/>
          </p:nvPr>
        </p:nvSpPr>
        <p:spPr>
          <a:xfrm>
            <a:off x="2553195" y="5707807"/>
            <a:ext cx="374904" cy="374904"/>
          </a:xfrm>
          <a:prstGeom prst="rect">
            <a:avLst/>
          </a:prstGeom>
          <a:solidFill>
            <a:schemeClr val="lt1"/>
          </a:solidFill>
          <a:ln>
            <a:noFill/>
          </a:ln>
        </p:spPr>
      </p:sp>
      <p:sp>
        <p:nvSpPr>
          <p:cNvPr id="2167" name="Google Shape;2167;p214"/>
          <p:cNvSpPr/>
          <p:nvPr>
            <p:ph idx="54" type="pic"/>
          </p:nvPr>
        </p:nvSpPr>
        <p:spPr>
          <a:xfrm>
            <a:off x="3155516" y="5707807"/>
            <a:ext cx="374904" cy="374904"/>
          </a:xfrm>
          <a:prstGeom prst="rect">
            <a:avLst/>
          </a:prstGeom>
          <a:solidFill>
            <a:schemeClr val="lt1"/>
          </a:solidFill>
          <a:ln>
            <a:noFill/>
          </a:ln>
        </p:spPr>
      </p:sp>
      <p:sp>
        <p:nvSpPr>
          <p:cNvPr id="2168" name="Google Shape;2168;p214"/>
          <p:cNvSpPr/>
          <p:nvPr>
            <p:ph idx="55" type="pic"/>
          </p:nvPr>
        </p:nvSpPr>
        <p:spPr>
          <a:xfrm>
            <a:off x="1690807" y="4004267"/>
            <a:ext cx="374904" cy="374904"/>
          </a:xfrm>
          <a:prstGeom prst="rect">
            <a:avLst/>
          </a:prstGeom>
          <a:solidFill>
            <a:schemeClr val="lt1"/>
          </a:solidFill>
          <a:ln>
            <a:noFill/>
          </a:ln>
        </p:spPr>
      </p:sp>
      <p:sp>
        <p:nvSpPr>
          <p:cNvPr id="2169" name="Google Shape;2169;p214"/>
          <p:cNvSpPr txBox="1"/>
          <p:nvPr>
            <p:ph idx="56" type="body"/>
          </p:nvPr>
        </p:nvSpPr>
        <p:spPr>
          <a:xfrm>
            <a:off x="1626799" y="4418556"/>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0" name="Google Shape;2170;p214"/>
          <p:cNvSpPr txBox="1"/>
          <p:nvPr>
            <p:ph idx="57" type="body"/>
          </p:nvPr>
        </p:nvSpPr>
        <p:spPr>
          <a:xfrm>
            <a:off x="2226695" y="4418556"/>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1" name="Google Shape;2171;p214"/>
          <p:cNvSpPr txBox="1"/>
          <p:nvPr>
            <p:ph idx="58" type="body"/>
          </p:nvPr>
        </p:nvSpPr>
        <p:spPr>
          <a:xfrm>
            <a:off x="2829016" y="4418556"/>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2" name="Google Shape;2172;p214"/>
          <p:cNvSpPr/>
          <p:nvPr>
            <p:ph idx="59" type="pic"/>
          </p:nvPr>
        </p:nvSpPr>
        <p:spPr>
          <a:xfrm>
            <a:off x="2290703" y="4004267"/>
            <a:ext cx="374904" cy="374904"/>
          </a:xfrm>
          <a:prstGeom prst="rect">
            <a:avLst/>
          </a:prstGeom>
          <a:solidFill>
            <a:schemeClr val="lt1"/>
          </a:solidFill>
          <a:ln>
            <a:noFill/>
          </a:ln>
        </p:spPr>
      </p:sp>
      <p:sp>
        <p:nvSpPr>
          <p:cNvPr id="2173" name="Google Shape;2173;p214"/>
          <p:cNvSpPr/>
          <p:nvPr>
            <p:ph idx="60" type="pic"/>
          </p:nvPr>
        </p:nvSpPr>
        <p:spPr>
          <a:xfrm>
            <a:off x="2893024" y="4004267"/>
            <a:ext cx="374904" cy="374904"/>
          </a:xfrm>
          <a:prstGeom prst="rect">
            <a:avLst/>
          </a:prstGeom>
          <a:solidFill>
            <a:schemeClr val="lt1"/>
          </a:solidFill>
          <a:ln>
            <a:noFill/>
          </a:ln>
        </p:spPr>
      </p:sp>
      <p:sp>
        <p:nvSpPr>
          <p:cNvPr id="2174" name="Google Shape;2174;p214"/>
          <p:cNvSpPr/>
          <p:nvPr>
            <p:ph idx="61" type="pic"/>
          </p:nvPr>
        </p:nvSpPr>
        <p:spPr>
          <a:xfrm>
            <a:off x="4842200" y="3821388"/>
            <a:ext cx="374904" cy="374904"/>
          </a:xfrm>
          <a:prstGeom prst="rect">
            <a:avLst/>
          </a:prstGeom>
          <a:solidFill>
            <a:schemeClr val="lt1"/>
          </a:solidFill>
          <a:ln>
            <a:noFill/>
          </a:ln>
        </p:spPr>
      </p:sp>
      <p:sp>
        <p:nvSpPr>
          <p:cNvPr id="2175" name="Google Shape;2175;p214"/>
          <p:cNvSpPr txBox="1"/>
          <p:nvPr>
            <p:ph idx="62" type="body"/>
          </p:nvPr>
        </p:nvSpPr>
        <p:spPr>
          <a:xfrm>
            <a:off x="4778192" y="4235677"/>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6" name="Google Shape;2176;p214"/>
          <p:cNvSpPr txBox="1"/>
          <p:nvPr>
            <p:ph idx="63" type="body"/>
          </p:nvPr>
        </p:nvSpPr>
        <p:spPr>
          <a:xfrm>
            <a:off x="5378088" y="4235677"/>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7" name="Google Shape;2177;p214"/>
          <p:cNvSpPr txBox="1"/>
          <p:nvPr>
            <p:ph idx="64" type="body"/>
          </p:nvPr>
        </p:nvSpPr>
        <p:spPr>
          <a:xfrm>
            <a:off x="5980409" y="4235677"/>
            <a:ext cx="502920" cy="26517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rgbClr val="595B60"/>
              </a:buClr>
              <a:buSzPts val="800"/>
              <a:buNone/>
              <a:defRPr b="0" i="0" sz="800">
                <a:solidFill>
                  <a:srgbClr val="595B60"/>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8" name="Google Shape;2178;p214"/>
          <p:cNvSpPr/>
          <p:nvPr>
            <p:ph idx="65" type="pic"/>
          </p:nvPr>
        </p:nvSpPr>
        <p:spPr>
          <a:xfrm>
            <a:off x="5442096" y="3821388"/>
            <a:ext cx="374904" cy="374904"/>
          </a:xfrm>
          <a:prstGeom prst="rect">
            <a:avLst/>
          </a:prstGeom>
          <a:solidFill>
            <a:schemeClr val="lt1"/>
          </a:solidFill>
          <a:ln>
            <a:noFill/>
          </a:ln>
        </p:spPr>
      </p:sp>
      <p:sp>
        <p:nvSpPr>
          <p:cNvPr id="2179" name="Google Shape;2179;p214"/>
          <p:cNvSpPr/>
          <p:nvPr>
            <p:ph idx="66" type="pic"/>
          </p:nvPr>
        </p:nvSpPr>
        <p:spPr>
          <a:xfrm>
            <a:off x="6044417" y="3821388"/>
            <a:ext cx="374904" cy="374904"/>
          </a:xfrm>
          <a:prstGeom prst="rect">
            <a:avLst/>
          </a:prstGeom>
          <a:solidFill>
            <a:schemeClr val="lt1"/>
          </a:solidFill>
          <a:ln>
            <a:noFill/>
          </a:ln>
        </p:spPr>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anogram">
  <p:cSld name="Organogram">
    <p:spTree>
      <p:nvGrpSpPr>
        <p:cNvPr id="2180" name="Shape 2180"/>
        <p:cNvGrpSpPr/>
        <p:nvPr/>
      </p:nvGrpSpPr>
      <p:grpSpPr>
        <a:xfrm>
          <a:off x="0" y="0"/>
          <a:ext cx="0" cy="0"/>
          <a:chOff x="0" y="0"/>
          <a:chExt cx="0" cy="0"/>
        </a:xfrm>
      </p:grpSpPr>
      <p:sp>
        <p:nvSpPr>
          <p:cNvPr id="2181" name="Google Shape;2181;p215"/>
          <p:cNvSpPr/>
          <p:nvPr>
            <p:ph idx="2" type="pic"/>
          </p:nvPr>
        </p:nvSpPr>
        <p:spPr>
          <a:xfrm>
            <a:off x="273050" y="1553335"/>
            <a:ext cx="795528" cy="795528"/>
          </a:xfrm>
          <a:prstGeom prst="rect">
            <a:avLst/>
          </a:prstGeom>
          <a:solidFill>
            <a:schemeClr val="lt1"/>
          </a:solidFill>
          <a:ln>
            <a:noFill/>
          </a:ln>
        </p:spPr>
      </p:sp>
      <p:sp>
        <p:nvSpPr>
          <p:cNvPr id="2182" name="Google Shape;2182;p215"/>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3" name="Google Shape;2183;p21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4" name="Google Shape;2184;p215"/>
          <p:cNvSpPr txBox="1"/>
          <p:nvPr>
            <p:ph idx="1" type="body"/>
          </p:nvPr>
        </p:nvSpPr>
        <p:spPr>
          <a:xfrm>
            <a:off x="273050" y="1177735"/>
            <a:ext cx="1408240" cy="16110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185" name="Google Shape;2185;p215"/>
          <p:cNvGrpSpPr/>
          <p:nvPr/>
        </p:nvGrpSpPr>
        <p:grpSpPr>
          <a:xfrm>
            <a:off x="664683" y="3589574"/>
            <a:ext cx="5751576" cy="700301"/>
            <a:chOff x="779007" y="3591980"/>
            <a:chExt cx="5751576" cy="700301"/>
          </a:xfrm>
        </p:grpSpPr>
        <p:cxnSp>
          <p:nvCxnSpPr>
            <p:cNvPr id="2186" name="Google Shape;2186;p215"/>
            <p:cNvCxnSpPr/>
            <p:nvPr/>
          </p:nvCxnSpPr>
          <p:spPr>
            <a:xfrm>
              <a:off x="779007" y="3591980"/>
              <a:ext cx="5751576" cy="0"/>
            </a:xfrm>
            <a:prstGeom prst="straightConnector1">
              <a:avLst/>
            </a:prstGeom>
            <a:noFill/>
            <a:ln cap="flat" cmpd="sng" w="12700">
              <a:solidFill>
                <a:schemeClr val="dk1"/>
              </a:solidFill>
              <a:prstDash val="solid"/>
              <a:miter lim="800000"/>
              <a:headEnd len="sm" w="sm" type="none"/>
              <a:tailEnd len="sm" w="sm" type="none"/>
            </a:ln>
          </p:spPr>
        </p:cxnSp>
        <p:cxnSp>
          <p:nvCxnSpPr>
            <p:cNvPr id="2187" name="Google Shape;2187;p215"/>
            <p:cNvCxnSpPr/>
            <p:nvPr/>
          </p:nvCxnSpPr>
          <p:spPr>
            <a:xfrm>
              <a:off x="5377538" y="3591980"/>
              <a:ext cx="0" cy="696467"/>
            </a:xfrm>
            <a:prstGeom prst="straightConnector1">
              <a:avLst/>
            </a:prstGeom>
            <a:noFill/>
            <a:ln cap="flat" cmpd="sng" w="12700">
              <a:solidFill>
                <a:schemeClr val="dk1"/>
              </a:solidFill>
              <a:prstDash val="solid"/>
              <a:miter lim="800000"/>
              <a:headEnd len="sm" w="sm" type="none"/>
              <a:tailEnd len="sm" w="sm" type="none"/>
            </a:ln>
          </p:spPr>
        </p:cxnSp>
        <p:cxnSp>
          <p:nvCxnSpPr>
            <p:cNvPr id="2188" name="Google Shape;2188;p215"/>
            <p:cNvCxnSpPr/>
            <p:nvPr/>
          </p:nvCxnSpPr>
          <p:spPr>
            <a:xfrm>
              <a:off x="6526031" y="3595814"/>
              <a:ext cx="0" cy="696467"/>
            </a:xfrm>
            <a:prstGeom prst="straightConnector1">
              <a:avLst/>
            </a:prstGeom>
            <a:noFill/>
            <a:ln cap="flat" cmpd="sng" w="12700">
              <a:solidFill>
                <a:schemeClr val="dk1"/>
              </a:solidFill>
              <a:prstDash val="solid"/>
              <a:miter lim="800000"/>
              <a:headEnd len="sm" w="sm" type="none"/>
              <a:tailEnd len="sm" w="sm" type="none"/>
            </a:ln>
          </p:spPr>
        </p:cxnSp>
        <p:cxnSp>
          <p:nvCxnSpPr>
            <p:cNvPr id="2189" name="Google Shape;2189;p215"/>
            <p:cNvCxnSpPr/>
            <p:nvPr/>
          </p:nvCxnSpPr>
          <p:spPr>
            <a:xfrm>
              <a:off x="783558" y="3591980"/>
              <a:ext cx="0" cy="696467"/>
            </a:xfrm>
            <a:prstGeom prst="straightConnector1">
              <a:avLst/>
            </a:prstGeom>
            <a:noFill/>
            <a:ln cap="flat" cmpd="sng" w="12700">
              <a:solidFill>
                <a:schemeClr val="dk1"/>
              </a:solidFill>
              <a:prstDash val="solid"/>
              <a:miter lim="800000"/>
              <a:headEnd len="sm" w="sm" type="none"/>
              <a:tailEnd len="sm" w="sm" type="none"/>
            </a:ln>
          </p:spPr>
        </p:cxnSp>
        <p:cxnSp>
          <p:nvCxnSpPr>
            <p:cNvPr id="2190" name="Google Shape;2190;p215"/>
            <p:cNvCxnSpPr/>
            <p:nvPr/>
          </p:nvCxnSpPr>
          <p:spPr>
            <a:xfrm>
              <a:off x="4229043" y="3591980"/>
              <a:ext cx="0" cy="696467"/>
            </a:xfrm>
            <a:prstGeom prst="straightConnector1">
              <a:avLst/>
            </a:prstGeom>
            <a:noFill/>
            <a:ln cap="flat" cmpd="sng" w="12700">
              <a:solidFill>
                <a:schemeClr val="dk1"/>
              </a:solidFill>
              <a:prstDash val="solid"/>
              <a:miter lim="800000"/>
              <a:headEnd len="sm" w="sm" type="none"/>
              <a:tailEnd len="sm" w="sm" type="none"/>
            </a:ln>
          </p:spPr>
        </p:cxnSp>
        <p:cxnSp>
          <p:nvCxnSpPr>
            <p:cNvPr id="2191" name="Google Shape;2191;p215"/>
            <p:cNvCxnSpPr/>
            <p:nvPr/>
          </p:nvCxnSpPr>
          <p:spPr>
            <a:xfrm>
              <a:off x="3080548" y="3591980"/>
              <a:ext cx="0" cy="696467"/>
            </a:xfrm>
            <a:prstGeom prst="straightConnector1">
              <a:avLst/>
            </a:prstGeom>
            <a:noFill/>
            <a:ln cap="flat" cmpd="sng" w="12700">
              <a:solidFill>
                <a:schemeClr val="dk1"/>
              </a:solidFill>
              <a:prstDash val="solid"/>
              <a:miter lim="800000"/>
              <a:headEnd len="sm" w="sm" type="none"/>
              <a:tailEnd len="sm" w="sm" type="none"/>
            </a:ln>
          </p:spPr>
        </p:cxnSp>
        <p:cxnSp>
          <p:nvCxnSpPr>
            <p:cNvPr id="2192" name="Google Shape;2192;p215"/>
            <p:cNvCxnSpPr/>
            <p:nvPr/>
          </p:nvCxnSpPr>
          <p:spPr>
            <a:xfrm>
              <a:off x="1932053" y="3591980"/>
              <a:ext cx="0" cy="696467"/>
            </a:xfrm>
            <a:prstGeom prst="straightConnector1">
              <a:avLst/>
            </a:prstGeom>
            <a:noFill/>
            <a:ln cap="flat" cmpd="sng" w="12700">
              <a:solidFill>
                <a:schemeClr val="dk1"/>
              </a:solidFill>
              <a:prstDash val="solid"/>
              <a:miter lim="800000"/>
              <a:headEnd len="sm" w="sm" type="none"/>
              <a:tailEnd len="sm" w="sm" type="none"/>
            </a:ln>
          </p:spPr>
        </p:cxnSp>
      </p:grpSp>
      <p:sp>
        <p:nvSpPr>
          <p:cNvPr id="2193" name="Google Shape;2193;p215"/>
          <p:cNvSpPr/>
          <p:nvPr/>
        </p:nvSpPr>
        <p:spPr>
          <a:xfrm>
            <a:off x="7305020" y="1"/>
            <a:ext cx="4886979"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2F2F0"/>
              </a:solidFill>
              <a:latin typeface="Arial"/>
              <a:ea typeface="Arial"/>
              <a:cs typeface="Arial"/>
              <a:sym typeface="Arial"/>
            </a:endParaRPr>
          </a:p>
        </p:txBody>
      </p:sp>
      <p:cxnSp>
        <p:nvCxnSpPr>
          <p:cNvPr id="2194" name="Google Shape;2194;p215"/>
          <p:cNvCxnSpPr/>
          <p:nvPr/>
        </p:nvCxnSpPr>
        <p:spPr>
          <a:xfrm>
            <a:off x="664683" y="1935998"/>
            <a:ext cx="9033530" cy="0"/>
          </a:xfrm>
          <a:prstGeom prst="straightConnector1">
            <a:avLst/>
          </a:prstGeom>
          <a:noFill/>
          <a:ln cap="flat" cmpd="sng" w="12700">
            <a:solidFill>
              <a:schemeClr val="dk1"/>
            </a:solidFill>
            <a:prstDash val="solid"/>
            <a:miter lim="800000"/>
            <a:headEnd len="sm" w="sm" type="none"/>
            <a:tailEnd len="sm" w="sm" type="none"/>
          </a:ln>
        </p:spPr>
      </p:cxnSp>
      <p:cxnSp>
        <p:nvCxnSpPr>
          <p:cNvPr id="2195" name="Google Shape;2195;p215"/>
          <p:cNvCxnSpPr/>
          <p:nvPr/>
        </p:nvCxnSpPr>
        <p:spPr>
          <a:xfrm>
            <a:off x="1248133" y="1929189"/>
            <a:ext cx="0" cy="1662791"/>
          </a:xfrm>
          <a:prstGeom prst="straightConnector1">
            <a:avLst/>
          </a:prstGeom>
          <a:noFill/>
          <a:ln cap="flat" cmpd="sng" w="12700">
            <a:solidFill>
              <a:schemeClr val="dk1"/>
            </a:solidFill>
            <a:prstDash val="solid"/>
            <a:miter lim="800000"/>
            <a:headEnd len="sm" w="sm" type="none"/>
            <a:tailEnd len="sm" w="sm" type="none"/>
          </a:ln>
        </p:spPr>
      </p:cxnSp>
      <p:cxnSp>
        <p:nvCxnSpPr>
          <p:cNvPr id="2196" name="Google Shape;2196;p215"/>
          <p:cNvCxnSpPr/>
          <p:nvPr/>
        </p:nvCxnSpPr>
        <p:spPr>
          <a:xfrm>
            <a:off x="9698213" y="1935998"/>
            <a:ext cx="0" cy="1652937"/>
          </a:xfrm>
          <a:prstGeom prst="straightConnector1">
            <a:avLst/>
          </a:prstGeom>
          <a:noFill/>
          <a:ln cap="flat" cmpd="sng" w="12700">
            <a:solidFill>
              <a:schemeClr val="dk1"/>
            </a:solidFill>
            <a:prstDash val="solid"/>
            <a:miter lim="800000"/>
            <a:headEnd len="sm" w="sm" type="none"/>
            <a:tailEnd len="sm" w="sm" type="none"/>
          </a:ln>
        </p:spPr>
      </p:cxnSp>
      <p:grpSp>
        <p:nvGrpSpPr>
          <p:cNvPr id="2197" name="Google Shape;2197;p215"/>
          <p:cNvGrpSpPr/>
          <p:nvPr/>
        </p:nvGrpSpPr>
        <p:grpSpPr>
          <a:xfrm>
            <a:off x="8146691" y="3584873"/>
            <a:ext cx="3358258" cy="703574"/>
            <a:chOff x="8018175" y="3584873"/>
            <a:chExt cx="3358258" cy="703574"/>
          </a:xfrm>
        </p:grpSpPr>
        <p:cxnSp>
          <p:nvCxnSpPr>
            <p:cNvPr id="2198" name="Google Shape;2198;p215"/>
            <p:cNvCxnSpPr/>
            <p:nvPr/>
          </p:nvCxnSpPr>
          <p:spPr>
            <a:xfrm>
              <a:off x="8018175" y="3589574"/>
              <a:ext cx="3358258" cy="0"/>
            </a:xfrm>
            <a:prstGeom prst="straightConnector1">
              <a:avLst/>
            </a:prstGeom>
            <a:noFill/>
            <a:ln cap="flat" cmpd="sng" w="12700">
              <a:solidFill>
                <a:schemeClr val="dk1"/>
              </a:solidFill>
              <a:prstDash val="solid"/>
              <a:miter lim="800000"/>
              <a:headEnd len="sm" w="sm" type="none"/>
              <a:tailEnd len="sm" w="sm" type="none"/>
            </a:ln>
          </p:spPr>
        </p:cxnSp>
        <p:cxnSp>
          <p:nvCxnSpPr>
            <p:cNvPr id="2199" name="Google Shape;2199;p215"/>
            <p:cNvCxnSpPr/>
            <p:nvPr/>
          </p:nvCxnSpPr>
          <p:spPr>
            <a:xfrm>
              <a:off x="8018175" y="3591980"/>
              <a:ext cx="0" cy="696467"/>
            </a:xfrm>
            <a:prstGeom prst="straightConnector1">
              <a:avLst/>
            </a:prstGeom>
            <a:noFill/>
            <a:ln cap="flat" cmpd="sng" w="12700">
              <a:solidFill>
                <a:schemeClr val="dk1"/>
              </a:solidFill>
              <a:prstDash val="solid"/>
              <a:miter lim="800000"/>
              <a:headEnd len="sm" w="sm" type="none"/>
              <a:tailEnd len="sm" w="sm" type="none"/>
            </a:ln>
          </p:spPr>
        </p:cxnSp>
        <p:cxnSp>
          <p:nvCxnSpPr>
            <p:cNvPr id="2200" name="Google Shape;2200;p215"/>
            <p:cNvCxnSpPr/>
            <p:nvPr/>
          </p:nvCxnSpPr>
          <p:spPr>
            <a:xfrm>
              <a:off x="9127277" y="3584874"/>
              <a:ext cx="0" cy="696467"/>
            </a:xfrm>
            <a:prstGeom prst="straightConnector1">
              <a:avLst/>
            </a:prstGeom>
            <a:noFill/>
            <a:ln cap="flat" cmpd="sng" w="12700">
              <a:solidFill>
                <a:schemeClr val="dk1"/>
              </a:solidFill>
              <a:prstDash val="solid"/>
              <a:miter lim="800000"/>
              <a:headEnd len="sm" w="sm" type="none"/>
              <a:tailEnd len="sm" w="sm" type="none"/>
            </a:ln>
          </p:spPr>
        </p:cxnSp>
        <p:cxnSp>
          <p:nvCxnSpPr>
            <p:cNvPr id="2201" name="Google Shape;2201;p215"/>
            <p:cNvCxnSpPr/>
            <p:nvPr/>
          </p:nvCxnSpPr>
          <p:spPr>
            <a:xfrm>
              <a:off x="10237644" y="3584873"/>
              <a:ext cx="0" cy="696467"/>
            </a:xfrm>
            <a:prstGeom prst="straightConnector1">
              <a:avLst/>
            </a:prstGeom>
            <a:noFill/>
            <a:ln cap="flat" cmpd="sng" w="12700">
              <a:solidFill>
                <a:schemeClr val="dk1"/>
              </a:solidFill>
              <a:prstDash val="solid"/>
              <a:miter lim="800000"/>
              <a:headEnd len="sm" w="sm" type="none"/>
              <a:tailEnd len="sm" w="sm" type="none"/>
            </a:ln>
          </p:spPr>
        </p:cxnSp>
        <p:cxnSp>
          <p:nvCxnSpPr>
            <p:cNvPr id="2202" name="Google Shape;2202;p215"/>
            <p:cNvCxnSpPr/>
            <p:nvPr/>
          </p:nvCxnSpPr>
          <p:spPr>
            <a:xfrm>
              <a:off x="11376433" y="3588077"/>
              <a:ext cx="0" cy="696467"/>
            </a:xfrm>
            <a:prstGeom prst="straightConnector1">
              <a:avLst/>
            </a:prstGeom>
            <a:noFill/>
            <a:ln cap="flat" cmpd="sng" w="12700">
              <a:solidFill>
                <a:schemeClr val="dk1"/>
              </a:solidFill>
              <a:prstDash val="solid"/>
              <a:miter lim="800000"/>
              <a:headEnd len="sm" w="sm" type="none"/>
              <a:tailEnd len="sm" w="sm" type="none"/>
            </a:ln>
          </p:spPr>
        </p:cxnSp>
      </p:grpSp>
      <p:sp>
        <p:nvSpPr>
          <p:cNvPr id="2203" name="Google Shape;2203;p215"/>
          <p:cNvSpPr txBox="1"/>
          <p:nvPr>
            <p:ph idx="3" type="body"/>
          </p:nvPr>
        </p:nvSpPr>
        <p:spPr>
          <a:xfrm>
            <a:off x="7749920" y="1177735"/>
            <a:ext cx="1408240" cy="16110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800"/>
              <a:buNone/>
              <a:defRPr b="0" i="0" sz="800">
                <a:solidFill>
                  <a:schemeClr val="accent2"/>
                </a:solidFill>
                <a:latin typeface="Arial"/>
                <a:ea typeface="Arial"/>
                <a:cs typeface="Arial"/>
                <a:sym typeface="Arial"/>
              </a:defRPr>
            </a:lvl2pPr>
            <a:lvl3pPr indent="-228600" lvl="2" marL="1371600" algn="l">
              <a:lnSpc>
                <a:spcPct val="100000"/>
              </a:lnSpc>
              <a:spcBef>
                <a:spcPts val="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4" name="Google Shape;2204;p215"/>
          <p:cNvSpPr/>
          <p:nvPr>
            <p:ph idx="4" type="pic"/>
          </p:nvPr>
        </p:nvSpPr>
        <p:spPr>
          <a:xfrm>
            <a:off x="1423364" y="1553335"/>
            <a:ext cx="795528" cy="795528"/>
          </a:xfrm>
          <a:prstGeom prst="rect">
            <a:avLst/>
          </a:prstGeom>
          <a:solidFill>
            <a:schemeClr val="lt1"/>
          </a:solidFill>
          <a:ln>
            <a:noFill/>
          </a:ln>
        </p:spPr>
      </p:sp>
      <p:sp>
        <p:nvSpPr>
          <p:cNvPr id="2205" name="Google Shape;2205;p215"/>
          <p:cNvSpPr txBox="1"/>
          <p:nvPr>
            <p:ph idx="5" type="body"/>
          </p:nvPr>
        </p:nvSpPr>
        <p:spPr>
          <a:xfrm>
            <a:off x="266700" y="2404806"/>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6" name="Google Shape;2206;p215"/>
          <p:cNvSpPr txBox="1"/>
          <p:nvPr>
            <p:ph idx="6" type="body"/>
          </p:nvPr>
        </p:nvSpPr>
        <p:spPr>
          <a:xfrm>
            <a:off x="1423364" y="2404806"/>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7" name="Google Shape;2207;p215"/>
          <p:cNvSpPr/>
          <p:nvPr>
            <p:ph idx="7" type="pic"/>
          </p:nvPr>
        </p:nvSpPr>
        <p:spPr>
          <a:xfrm>
            <a:off x="7746471" y="1553335"/>
            <a:ext cx="795528" cy="795528"/>
          </a:xfrm>
          <a:prstGeom prst="rect">
            <a:avLst/>
          </a:prstGeom>
          <a:solidFill>
            <a:schemeClr val="lt1"/>
          </a:solidFill>
          <a:ln>
            <a:noFill/>
          </a:ln>
        </p:spPr>
      </p:sp>
      <p:sp>
        <p:nvSpPr>
          <p:cNvPr id="2208" name="Google Shape;2208;p215"/>
          <p:cNvSpPr txBox="1"/>
          <p:nvPr>
            <p:ph idx="8" type="body"/>
          </p:nvPr>
        </p:nvSpPr>
        <p:spPr>
          <a:xfrm>
            <a:off x="7746471" y="2404806"/>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9" name="Google Shape;2209;p215"/>
          <p:cNvSpPr/>
          <p:nvPr>
            <p:ph idx="9" type="pic"/>
          </p:nvPr>
        </p:nvSpPr>
        <p:spPr>
          <a:xfrm>
            <a:off x="273050" y="3921210"/>
            <a:ext cx="795528" cy="795528"/>
          </a:xfrm>
          <a:prstGeom prst="rect">
            <a:avLst/>
          </a:prstGeom>
          <a:solidFill>
            <a:schemeClr val="lt1"/>
          </a:solidFill>
          <a:ln>
            <a:noFill/>
          </a:ln>
        </p:spPr>
      </p:sp>
      <p:sp>
        <p:nvSpPr>
          <p:cNvPr id="2210" name="Google Shape;2210;p215"/>
          <p:cNvSpPr/>
          <p:nvPr>
            <p:ph idx="13" type="pic"/>
          </p:nvPr>
        </p:nvSpPr>
        <p:spPr>
          <a:xfrm>
            <a:off x="1423364" y="3921210"/>
            <a:ext cx="795528" cy="795528"/>
          </a:xfrm>
          <a:prstGeom prst="rect">
            <a:avLst/>
          </a:prstGeom>
          <a:solidFill>
            <a:schemeClr val="lt1"/>
          </a:solidFill>
          <a:ln>
            <a:noFill/>
          </a:ln>
        </p:spPr>
      </p:sp>
      <p:sp>
        <p:nvSpPr>
          <p:cNvPr id="2211" name="Google Shape;2211;p215"/>
          <p:cNvSpPr txBox="1"/>
          <p:nvPr>
            <p:ph idx="14" type="body"/>
          </p:nvPr>
        </p:nvSpPr>
        <p:spPr>
          <a:xfrm>
            <a:off x="266700"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2" name="Google Shape;2212;p215"/>
          <p:cNvSpPr txBox="1"/>
          <p:nvPr>
            <p:ph idx="15" type="body"/>
          </p:nvPr>
        </p:nvSpPr>
        <p:spPr>
          <a:xfrm>
            <a:off x="1423364"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3" name="Google Shape;2213;p215"/>
          <p:cNvSpPr/>
          <p:nvPr>
            <p:ph idx="16" type="pic"/>
          </p:nvPr>
        </p:nvSpPr>
        <p:spPr>
          <a:xfrm>
            <a:off x="2556713" y="3921210"/>
            <a:ext cx="795528" cy="795528"/>
          </a:xfrm>
          <a:prstGeom prst="rect">
            <a:avLst/>
          </a:prstGeom>
          <a:solidFill>
            <a:schemeClr val="lt1"/>
          </a:solidFill>
          <a:ln>
            <a:noFill/>
          </a:ln>
        </p:spPr>
      </p:sp>
      <p:sp>
        <p:nvSpPr>
          <p:cNvPr id="2214" name="Google Shape;2214;p215"/>
          <p:cNvSpPr/>
          <p:nvPr>
            <p:ph idx="17" type="pic"/>
          </p:nvPr>
        </p:nvSpPr>
        <p:spPr>
          <a:xfrm>
            <a:off x="3707027" y="3921210"/>
            <a:ext cx="795528" cy="795528"/>
          </a:xfrm>
          <a:prstGeom prst="rect">
            <a:avLst/>
          </a:prstGeom>
          <a:solidFill>
            <a:schemeClr val="lt1"/>
          </a:solidFill>
          <a:ln>
            <a:noFill/>
          </a:ln>
        </p:spPr>
      </p:sp>
      <p:sp>
        <p:nvSpPr>
          <p:cNvPr id="2215" name="Google Shape;2215;p215"/>
          <p:cNvSpPr txBox="1"/>
          <p:nvPr>
            <p:ph idx="18" type="body"/>
          </p:nvPr>
        </p:nvSpPr>
        <p:spPr>
          <a:xfrm>
            <a:off x="2550363"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6" name="Google Shape;2216;p215"/>
          <p:cNvSpPr txBox="1"/>
          <p:nvPr>
            <p:ph idx="19" type="body"/>
          </p:nvPr>
        </p:nvSpPr>
        <p:spPr>
          <a:xfrm>
            <a:off x="3707027"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7" name="Google Shape;2217;p215"/>
          <p:cNvSpPr/>
          <p:nvPr>
            <p:ph idx="20" type="pic"/>
          </p:nvPr>
        </p:nvSpPr>
        <p:spPr>
          <a:xfrm>
            <a:off x="4869486" y="3921210"/>
            <a:ext cx="795528" cy="795528"/>
          </a:xfrm>
          <a:prstGeom prst="rect">
            <a:avLst/>
          </a:prstGeom>
          <a:solidFill>
            <a:schemeClr val="lt1"/>
          </a:solidFill>
          <a:ln>
            <a:noFill/>
          </a:ln>
        </p:spPr>
      </p:sp>
      <p:sp>
        <p:nvSpPr>
          <p:cNvPr id="2218" name="Google Shape;2218;p215"/>
          <p:cNvSpPr/>
          <p:nvPr>
            <p:ph idx="21" type="pic"/>
          </p:nvPr>
        </p:nvSpPr>
        <p:spPr>
          <a:xfrm>
            <a:off x="6019800" y="3921210"/>
            <a:ext cx="795528" cy="795528"/>
          </a:xfrm>
          <a:prstGeom prst="rect">
            <a:avLst/>
          </a:prstGeom>
          <a:solidFill>
            <a:schemeClr val="lt1"/>
          </a:solidFill>
          <a:ln>
            <a:noFill/>
          </a:ln>
        </p:spPr>
      </p:sp>
      <p:sp>
        <p:nvSpPr>
          <p:cNvPr id="2219" name="Google Shape;2219;p215"/>
          <p:cNvSpPr txBox="1"/>
          <p:nvPr>
            <p:ph idx="22" type="body"/>
          </p:nvPr>
        </p:nvSpPr>
        <p:spPr>
          <a:xfrm>
            <a:off x="4863136"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0" name="Google Shape;2220;p215"/>
          <p:cNvSpPr txBox="1"/>
          <p:nvPr>
            <p:ph idx="23" type="body"/>
          </p:nvPr>
        </p:nvSpPr>
        <p:spPr>
          <a:xfrm>
            <a:off x="6019800"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1" name="Google Shape;2221;p215"/>
          <p:cNvSpPr/>
          <p:nvPr>
            <p:ph idx="24" type="pic"/>
          </p:nvPr>
        </p:nvSpPr>
        <p:spPr>
          <a:xfrm>
            <a:off x="7750023" y="3921210"/>
            <a:ext cx="795528" cy="795528"/>
          </a:xfrm>
          <a:prstGeom prst="rect">
            <a:avLst/>
          </a:prstGeom>
          <a:solidFill>
            <a:schemeClr val="lt1"/>
          </a:solidFill>
          <a:ln>
            <a:noFill/>
          </a:ln>
        </p:spPr>
      </p:sp>
      <p:sp>
        <p:nvSpPr>
          <p:cNvPr id="2222" name="Google Shape;2222;p215"/>
          <p:cNvSpPr/>
          <p:nvPr>
            <p:ph idx="25" type="pic"/>
          </p:nvPr>
        </p:nvSpPr>
        <p:spPr>
          <a:xfrm>
            <a:off x="8863266" y="3921210"/>
            <a:ext cx="795528" cy="795528"/>
          </a:xfrm>
          <a:prstGeom prst="rect">
            <a:avLst/>
          </a:prstGeom>
          <a:solidFill>
            <a:schemeClr val="lt1"/>
          </a:solidFill>
          <a:ln>
            <a:noFill/>
          </a:ln>
        </p:spPr>
      </p:sp>
      <p:sp>
        <p:nvSpPr>
          <p:cNvPr id="2223" name="Google Shape;2223;p215"/>
          <p:cNvSpPr txBox="1"/>
          <p:nvPr>
            <p:ph idx="26" type="body"/>
          </p:nvPr>
        </p:nvSpPr>
        <p:spPr>
          <a:xfrm>
            <a:off x="7743673"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4" name="Google Shape;2224;p215"/>
          <p:cNvSpPr txBox="1"/>
          <p:nvPr>
            <p:ph idx="27" type="body"/>
          </p:nvPr>
        </p:nvSpPr>
        <p:spPr>
          <a:xfrm>
            <a:off x="8863266"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5" name="Google Shape;2225;p215"/>
          <p:cNvSpPr/>
          <p:nvPr>
            <p:ph idx="28" type="pic"/>
          </p:nvPr>
        </p:nvSpPr>
        <p:spPr>
          <a:xfrm>
            <a:off x="9971901" y="3921210"/>
            <a:ext cx="795528" cy="795528"/>
          </a:xfrm>
          <a:prstGeom prst="rect">
            <a:avLst/>
          </a:prstGeom>
          <a:solidFill>
            <a:schemeClr val="lt1"/>
          </a:solidFill>
          <a:ln>
            <a:noFill/>
          </a:ln>
        </p:spPr>
      </p:sp>
      <p:sp>
        <p:nvSpPr>
          <p:cNvPr id="2226" name="Google Shape;2226;p215"/>
          <p:cNvSpPr/>
          <p:nvPr>
            <p:ph idx="29" type="pic"/>
          </p:nvPr>
        </p:nvSpPr>
        <p:spPr>
          <a:xfrm>
            <a:off x="11109858" y="3921210"/>
            <a:ext cx="795528" cy="795528"/>
          </a:xfrm>
          <a:prstGeom prst="rect">
            <a:avLst/>
          </a:prstGeom>
          <a:solidFill>
            <a:schemeClr val="lt1"/>
          </a:solidFill>
          <a:ln>
            <a:noFill/>
          </a:ln>
        </p:spPr>
      </p:sp>
      <p:sp>
        <p:nvSpPr>
          <p:cNvPr id="2227" name="Google Shape;2227;p215"/>
          <p:cNvSpPr txBox="1"/>
          <p:nvPr>
            <p:ph idx="30" type="body"/>
          </p:nvPr>
        </p:nvSpPr>
        <p:spPr>
          <a:xfrm>
            <a:off x="9965551"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8" name="Google Shape;2228;p215"/>
          <p:cNvSpPr txBox="1"/>
          <p:nvPr>
            <p:ph idx="31" type="body"/>
          </p:nvPr>
        </p:nvSpPr>
        <p:spPr>
          <a:xfrm>
            <a:off x="11109858" y="4772681"/>
            <a:ext cx="795528" cy="82030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9" name="Google Shape;2229;p215"/>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2230" name="Google Shape;2230;p215"/>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oncentric cirlces">
  <p:cSld name="Team concentric cirlces">
    <p:spTree>
      <p:nvGrpSpPr>
        <p:cNvPr id="2231" name="Shape 2231"/>
        <p:cNvGrpSpPr/>
        <p:nvPr/>
      </p:nvGrpSpPr>
      <p:grpSpPr>
        <a:xfrm>
          <a:off x="0" y="0"/>
          <a:ext cx="0" cy="0"/>
          <a:chOff x="0" y="0"/>
          <a:chExt cx="0" cy="0"/>
        </a:xfrm>
      </p:grpSpPr>
      <p:sp>
        <p:nvSpPr>
          <p:cNvPr id="2232" name="Google Shape;2232;p216"/>
          <p:cNvSpPr/>
          <p:nvPr/>
        </p:nvSpPr>
        <p:spPr>
          <a:xfrm>
            <a:off x="0" y="0"/>
            <a:ext cx="3255963"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233" name="Google Shape;2233;p21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4" name="Google Shape;2234;p216"/>
          <p:cNvSpPr txBox="1"/>
          <p:nvPr>
            <p:ph idx="1" type="body"/>
          </p:nvPr>
        </p:nvSpPr>
        <p:spPr>
          <a:xfrm>
            <a:off x="282299" y="2133600"/>
            <a:ext cx="2692676" cy="39941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5" name="Google Shape;2235;p216"/>
          <p:cNvSpPr txBox="1"/>
          <p:nvPr>
            <p:ph type="title"/>
          </p:nvPr>
        </p:nvSpPr>
        <p:spPr>
          <a:xfrm>
            <a:off x="266700" y="274637"/>
            <a:ext cx="2708276"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6" name="Google Shape;2236;p216"/>
          <p:cNvSpPr/>
          <p:nvPr/>
        </p:nvSpPr>
        <p:spPr>
          <a:xfrm>
            <a:off x="5087748" y="807551"/>
            <a:ext cx="5281084" cy="5281085"/>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7" name="Google Shape;2237;p216"/>
          <p:cNvSpPr/>
          <p:nvPr/>
        </p:nvSpPr>
        <p:spPr>
          <a:xfrm>
            <a:off x="6156329" y="1866493"/>
            <a:ext cx="3143922" cy="3143922"/>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8" name="Google Shape;2238;p216"/>
          <p:cNvSpPr/>
          <p:nvPr/>
        </p:nvSpPr>
        <p:spPr>
          <a:xfrm>
            <a:off x="7115813" y="2816523"/>
            <a:ext cx="1224954" cy="122495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Core</a:t>
            </a:r>
            <a:endParaRPr b="0" i="0" sz="1400" u="none" cap="none" strike="noStrike">
              <a:solidFill>
                <a:srgbClr val="000000"/>
              </a:solidFill>
              <a:latin typeface="Arial"/>
              <a:ea typeface="Arial"/>
              <a:cs typeface="Arial"/>
              <a:sym typeface="Arial"/>
            </a:endParaRPr>
          </a:p>
        </p:txBody>
      </p:sp>
      <p:sp>
        <p:nvSpPr>
          <p:cNvPr id="2239" name="Google Shape;2239;p216"/>
          <p:cNvSpPr txBox="1"/>
          <p:nvPr/>
        </p:nvSpPr>
        <p:spPr>
          <a:xfrm>
            <a:off x="7043915" y="2257520"/>
            <a:ext cx="1368751"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Delivery</a:t>
            </a:r>
            <a:endParaRPr b="0" i="0" sz="1400" u="none" cap="none" strike="noStrike">
              <a:solidFill>
                <a:srgbClr val="000000"/>
              </a:solidFill>
              <a:latin typeface="Arial"/>
              <a:ea typeface="Arial"/>
              <a:cs typeface="Arial"/>
              <a:sym typeface="Arial"/>
            </a:endParaRPr>
          </a:p>
        </p:txBody>
      </p:sp>
      <p:sp>
        <p:nvSpPr>
          <p:cNvPr id="2240" name="Google Shape;2240;p216"/>
          <p:cNvSpPr txBox="1"/>
          <p:nvPr/>
        </p:nvSpPr>
        <p:spPr>
          <a:xfrm>
            <a:off x="7043915" y="1150807"/>
            <a:ext cx="1368751"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Experts to </a:t>
            </a:r>
            <a:br>
              <a:rPr b="0" i="0" lang="en-GB" sz="1600" u="none" cap="none" strike="noStrike">
                <a:solidFill>
                  <a:schemeClr val="dk1"/>
                </a:solidFill>
                <a:latin typeface="Arial"/>
                <a:ea typeface="Arial"/>
                <a:cs typeface="Arial"/>
                <a:sym typeface="Arial"/>
              </a:rPr>
            </a:br>
            <a:r>
              <a:rPr b="0" i="0" lang="en-GB" sz="1600" u="none" cap="none" strike="noStrike">
                <a:solidFill>
                  <a:schemeClr val="dk1"/>
                </a:solidFill>
                <a:latin typeface="Arial"/>
                <a:ea typeface="Arial"/>
                <a:cs typeface="Arial"/>
                <a:sym typeface="Arial"/>
              </a:rPr>
              <a:t>call on</a:t>
            </a:r>
            <a:endParaRPr b="0" i="0" sz="1400" u="none" cap="none" strike="noStrike">
              <a:solidFill>
                <a:srgbClr val="000000"/>
              </a:solidFill>
              <a:latin typeface="Arial"/>
              <a:ea typeface="Arial"/>
              <a:cs typeface="Arial"/>
              <a:sym typeface="Arial"/>
            </a:endParaRPr>
          </a:p>
        </p:txBody>
      </p:sp>
      <p:sp>
        <p:nvSpPr>
          <p:cNvPr id="2241" name="Google Shape;2241;p216"/>
          <p:cNvSpPr/>
          <p:nvPr>
            <p:ph idx="2" type="pic"/>
          </p:nvPr>
        </p:nvSpPr>
        <p:spPr>
          <a:xfrm>
            <a:off x="5655278" y="1148222"/>
            <a:ext cx="576072" cy="576072"/>
          </a:xfrm>
          <a:prstGeom prst="ellipse">
            <a:avLst/>
          </a:prstGeom>
          <a:solidFill>
            <a:schemeClr val="lt1"/>
          </a:solidFill>
          <a:ln>
            <a:noFill/>
          </a:ln>
        </p:spPr>
      </p:sp>
      <p:sp>
        <p:nvSpPr>
          <p:cNvPr id="2242" name="Google Shape;2242;p216"/>
          <p:cNvSpPr/>
          <p:nvPr>
            <p:ph idx="3" type="pic"/>
          </p:nvPr>
        </p:nvSpPr>
        <p:spPr>
          <a:xfrm>
            <a:off x="9173901" y="1148222"/>
            <a:ext cx="576072" cy="576072"/>
          </a:xfrm>
          <a:prstGeom prst="ellipse">
            <a:avLst/>
          </a:prstGeom>
          <a:solidFill>
            <a:schemeClr val="lt1"/>
          </a:solidFill>
          <a:ln>
            <a:noFill/>
          </a:ln>
        </p:spPr>
      </p:sp>
      <p:sp>
        <p:nvSpPr>
          <p:cNvPr id="2243" name="Google Shape;2243;p216"/>
          <p:cNvSpPr/>
          <p:nvPr>
            <p:ph idx="4" type="pic"/>
          </p:nvPr>
        </p:nvSpPr>
        <p:spPr>
          <a:xfrm>
            <a:off x="5655278" y="5146875"/>
            <a:ext cx="576072" cy="576072"/>
          </a:xfrm>
          <a:prstGeom prst="ellipse">
            <a:avLst/>
          </a:prstGeom>
          <a:solidFill>
            <a:schemeClr val="lt1"/>
          </a:solidFill>
          <a:ln>
            <a:noFill/>
          </a:ln>
        </p:spPr>
      </p:sp>
      <p:sp>
        <p:nvSpPr>
          <p:cNvPr id="2244" name="Google Shape;2244;p216"/>
          <p:cNvSpPr/>
          <p:nvPr>
            <p:ph idx="5" type="pic"/>
          </p:nvPr>
        </p:nvSpPr>
        <p:spPr>
          <a:xfrm>
            <a:off x="9173901" y="5146875"/>
            <a:ext cx="576072" cy="576072"/>
          </a:xfrm>
          <a:prstGeom prst="ellipse">
            <a:avLst/>
          </a:prstGeom>
          <a:solidFill>
            <a:schemeClr val="lt1"/>
          </a:solidFill>
          <a:ln>
            <a:noFill/>
          </a:ln>
        </p:spPr>
      </p:sp>
      <p:sp>
        <p:nvSpPr>
          <p:cNvPr id="2245" name="Google Shape;2245;p216"/>
          <p:cNvSpPr/>
          <p:nvPr>
            <p:ph idx="6" type="pic"/>
          </p:nvPr>
        </p:nvSpPr>
        <p:spPr>
          <a:xfrm>
            <a:off x="4793848" y="3150642"/>
            <a:ext cx="576072" cy="576072"/>
          </a:xfrm>
          <a:prstGeom prst="ellipse">
            <a:avLst/>
          </a:prstGeom>
          <a:solidFill>
            <a:schemeClr val="lt1"/>
          </a:solidFill>
          <a:ln>
            <a:noFill/>
          </a:ln>
        </p:spPr>
      </p:sp>
      <p:sp>
        <p:nvSpPr>
          <p:cNvPr id="2246" name="Google Shape;2246;p216"/>
          <p:cNvSpPr/>
          <p:nvPr>
            <p:ph idx="7" type="pic"/>
          </p:nvPr>
        </p:nvSpPr>
        <p:spPr>
          <a:xfrm>
            <a:off x="10099875" y="3150642"/>
            <a:ext cx="576072" cy="576072"/>
          </a:xfrm>
          <a:prstGeom prst="ellipse">
            <a:avLst/>
          </a:prstGeom>
          <a:solidFill>
            <a:schemeClr val="lt1"/>
          </a:solidFill>
          <a:ln>
            <a:noFill/>
          </a:ln>
        </p:spPr>
      </p:sp>
      <p:sp>
        <p:nvSpPr>
          <p:cNvPr id="2247" name="Google Shape;2247;p216"/>
          <p:cNvSpPr/>
          <p:nvPr>
            <p:ph idx="8" type="pic"/>
          </p:nvPr>
        </p:nvSpPr>
        <p:spPr>
          <a:xfrm>
            <a:off x="6124936" y="2247817"/>
            <a:ext cx="576072" cy="576072"/>
          </a:xfrm>
          <a:prstGeom prst="ellipse">
            <a:avLst/>
          </a:prstGeom>
          <a:solidFill>
            <a:schemeClr val="lt1"/>
          </a:solidFill>
          <a:ln>
            <a:noFill/>
          </a:ln>
        </p:spPr>
      </p:sp>
      <p:sp>
        <p:nvSpPr>
          <p:cNvPr id="2248" name="Google Shape;2248;p216"/>
          <p:cNvSpPr/>
          <p:nvPr>
            <p:ph idx="9" type="pic"/>
          </p:nvPr>
        </p:nvSpPr>
        <p:spPr>
          <a:xfrm>
            <a:off x="8786150" y="2247817"/>
            <a:ext cx="576072" cy="576072"/>
          </a:xfrm>
          <a:prstGeom prst="ellipse">
            <a:avLst/>
          </a:prstGeom>
          <a:solidFill>
            <a:schemeClr val="lt1"/>
          </a:solidFill>
          <a:ln>
            <a:noFill/>
          </a:ln>
        </p:spPr>
      </p:sp>
      <p:sp>
        <p:nvSpPr>
          <p:cNvPr id="2249" name="Google Shape;2249;p216"/>
          <p:cNvSpPr/>
          <p:nvPr>
            <p:ph idx="13" type="pic"/>
          </p:nvPr>
        </p:nvSpPr>
        <p:spPr>
          <a:xfrm>
            <a:off x="6124936" y="3992300"/>
            <a:ext cx="576072" cy="576072"/>
          </a:xfrm>
          <a:prstGeom prst="ellipse">
            <a:avLst/>
          </a:prstGeom>
          <a:solidFill>
            <a:schemeClr val="lt1"/>
          </a:solidFill>
          <a:ln>
            <a:noFill/>
          </a:ln>
        </p:spPr>
      </p:sp>
      <p:sp>
        <p:nvSpPr>
          <p:cNvPr id="2250" name="Google Shape;2250;p216"/>
          <p:cNvSpPr/>
          <p:nvPr>
            <p:ph idx="14" type="pic"/>
          </p:nvPr>
        </p:nvSpPr>
        <p:spPr>
          <a:xfrm>
            <a:off x="8786150" y="3992300"/>
            <a:ext cx="576072" cy="576072"/>
          </a:xfrm>
          <a:prstGeom prst="ellipse">
            <a:avLst/>
          </a:prstGeom>
          <a:solidFill>
            <a:schemeClr val="lt1"/>
          </a:solidFill>
          <a:ln>
            <a:noFill/>
          </a:ln>
        </p:spPr>
      </p:sp>
      <p:sp>
        <p:nvSpPr>
          <p:cNvPr id="2251" name="Google Shape;2251;p216"/>
          <p:cNvSpPr/>
          <p:nvPr>
            <p:ph idx="15" type="pic"/>
          </p:nvPr>
        </p:nvSpPr>
        <p:spPr>
          <a:xfrm>
            <a:off x="6831957" y="2896000"/>
            <a:ext cx="576072" cy="576072"/>
          </a:xfrm>
          <a:prstGeom prst="ellipse">
            <a:avLst/>
          </a:prstGeom>
          <a:solidFill>
            <a:schemeClr val="lt1"/>
          </a:solidFill>
          <a:ln>
            <a:noFill/>
          </a:ln>
        </p:spPr>
      </p:sp>
      <p:sp>
        <p:nvSpPr>
          <p:cNvPr id="2252" name="Google Shape;2252;p216"/>
          <p:cNvSpPr/>
          <p:nvPr>
            <p:ph idx="16" type="pic"/>
          </p:nvPr>
        </p:nvSpPr>
        <p:spPr>
          <a:xfrm>
            <a:off x="8077200" y="2896000"/>
            <a:ext cx="576072" cy="576072"/>
          </a:xfrm>
          <a:prstGeom prst="ellipse">
            <a:avLst/>
          </a:prstGeom>
          <a:solidFill>
            <a:schemeClr val="lt1"/>
          </a:solidFill>
          <a:ln>
            <a:noFill/>
          </a:ln>
        </p:spPr>
      </p:sp>
      <p:sp>
        <p:nvSpPr>
          <p:cNvPr id="2253" name="Google Shape;2253;p216"/>
          <p:cNvSpPr/>
          <p:nvPr>
            <p:ph idx="17" type="pic"/>
          </p:nvPr>
        </p:nvSpPr>
        <p:spPr>
          <a:xfrm>
            <a:off x="7440254" y="3810400"/>
            <a:ext cx="576072" cy="576072"/>
          </a:xfrm>
          <a:prstGeom prst="ellipse">
            <a:avLst/>
          </a:prstGeom>
          <a:solidFill>
            <a:schemeClr val="lt1"/>
          </a:solidFill>
          <a:ln>
            <a:noFill/>
          </a:ln>
        </p:spPr>
      </p:sp>
      <p:sp>
        <p:nvSpPr>
          <p:cNvPr id="2254" name="Google Shape;2254;p216"/>
          <p:cNvSpPr/>
          <p:nvPr>
            <p:ph idx="18" type="pic"/>
          </p:nvPr>
        </p:nvSpPr>
        <p:spPr>
          <a:xfrm>
            <a:off x="7440254" y="4800600"/>
            <a:ext cx="576072" cy="576072"/>
          </a:xfrm>
          <a:prstGeom prst="ellipse">
            <a:avLst/>
          </a:prstGeom>
          <a:solidFill>
            <a:schemeClr val="lt1"/>
          </a:solidFill>
          <a:ln>
            <a:noFill/>
          </a:ln>
        </p:spPr>
      </p:sp>
      <p:sp>
        <p:nvSpPr>
          <p:cNvPr id="2255" name="Google Shape;2255;p216"/>
          <p:cNvSpPr txBox="1"/>
          <p:nvPr>
            <p:ph idx="19" type="body"/>
          </p:nvPr>
        </p:nvSpPr>
        <p:spPr>
          <a:xfrm>
            <a:off x="4769252" y="1293638"/>
            <a:ext cx="795528" cy="303669"/>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6" name="Google Shape;2256;p216"/>
          <p:cNvSpPr txBox="1"/>
          <p:nvPr>
            <p:ph idx="20" type="body"/>
          </p:nvPr>
        </p:nvSpPr>
        <p:spPr>
          <a:xfrm>
            <a:off x="9850056" y="1293638"/>
            <a:ext cx="795528" cy="30366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7" name="Google Shape;2257;p216"/>
          <p:cNvSpPr txBox="1"/>
          <p:nvPr>
            <p:ph idx="21" type="body"/>
          </p:nvPr>
        </p:nvSpPr>
        <p:spPr>
          <a:xfrm>
            <a:off x="4769252" y="5287700"/>
            <a:ext cx="795528" cy="303669"/>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8" name="Google Shape;2258;p216"/>
          <p:cNvSpPr txBox="1"/>
          <p:nvPr>
            <p:ph idx="22" type="body"/>
          </p:nvPr>
        </p:nvSpPr>
        <p:spPr>
          <a:xfrm>
            <a:off x="9850056" y="5287700"/>
            <a:ext cx="795528" cy="30366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9" name="Google Shape;2259;p216"/>
          <p:cNvSpPr txBox="1"/>
          <p:nvPr>
            <p:ph idx="23" type="body"/>
          </p:nvPr>
        </p:nvSpPr>
        <p:spPr>
          <a:xfrm>
            <a:off x="3912726" y="3291070"/>
            <a:ext cx="795528" cy="303669"/>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0" name="Google Shape;2260;p216"/>
          <p:cNvSpPr txBox="1"/>
          <p:nvPr>
            <p:ph idx="24" type="body"/>
          </p:nvPr>
        </p:nvSpPr>
        <p:spPr>
          <a:xfrm>
            <a:off x="10775066" y="3291070"/>
            <a:ext cx="795528" cy="30366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1" name="Google Shape;2261;p216"/>
          <p:cNvSpPr txBox="1"/>
          <p:nvPr>
            <p:ph idx="25" type="body"/>
          </p:nvPr>
        </p:nvSpPr>
        <p:spPr>
          <a:xfrm>
            <a:off x="5243814" y="2392102"/>
            <a:ext cx="795528" cy="303669"/>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2" name="Google Shape;2262;p216"/>
          <p:cNvSpPr txBox="1"/>
          <p:nvPr>
            <p:ph idx="26" type="body"/>
          </p:nvPr>
        </p:nvSpPr>
        <p:spPr>
          <a:xfrm>
            <a:off x="5243814" y="4121550"/>
            <a:ext cx="795528" cy="303669"/>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3" name="Google Shape;2263;p216"/>
          <p:cNvSpPr txBox="1"/>
          <p:nvPr>
            <p:ph idx="27" type="body"/>
          </p:nvPr>
        </p:nvSpPr>
        <p:spPr>
          <a:xfrm>
            <a:off x="5938295" y="3033533"/>
            <a:ext cx="795528" cy="303669"/>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4" name="Google Shape;2264;p216"/>
          <p:cNvSpPr txBox="1"/>
          <p:nvPr>
            <p:ph idx="28" type="body"/>
          </p:nvPr>
        </p:nvSpPr>
        <p:spPr>
          <a:xfrm>
            <a:off x="7330526" y="4434067"/>
            <a:ext cx="795528" cy="30366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5" name="Google Shape;2265;p216"/>
          <p:cNvSpPr txBox="1"/>
          <p:nvPr>
            <p:ph idx="29" type="body"/>
          </p:nvPr>
        </p:nvSpPr>
        <p:spPr>
          <a:xfrm>
            <a:off x="7330526" y="5433350"/>
            <a:ext cx="795528" cy="30366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6" name="Google Shape;2266;p216"/>
          <p:cNvSpPr txBox="1"/>
          <p:nvPr>
            <p:ph idx="30" type="body"/>
          </p:nvPr>
        </p:nvSpPr>
        <p:spPr>
          <a:xfrm>
            <a:off x="9448800" y="2392102"/>
            <a:ext cx="795528" cy="30366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7" name="Google Shape;2267;p216"/>
          <p:cNvSpPr txBox="1"/>
          <p:nvPr>
            <p:ph idx="31" type="body"/>
          </p:nvPr>
        </p:nvSpPr>
        <p:spPr>
          <a:xfrm>
            <a:off x="9448800" y="4121550"/>
            <a:ext cx="795528" cy="30366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8" name="Google Shape;2268;p216"/>
          <p:cNvSpPr txBox="1"/>
          <p:nvPr>
            <p:ph idx="32" type="body"/>
          </p:nvPr>
        </p:nvSpPr>
        <p:spPr>
          <a:xfrm>
            <a:off x="8742744" y="3033533"/>
            <a:ext cx="795528" cy="303669"/>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i="0" sz="9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800"/>
              <a:buNone/>
              <a:defRPr b="0" i="0" sz="800">
                <a:solidFill>
                  <a:schemeClr val="dk2"/>
                </a:solidFill>
                <a:latin typeface="Arial"/>
                <a:ea typeface="Arial"/>
                <a:cs typeface="Arial"/>
                <a:sym typeface="Arial"/>
              </a:defRPr>
            </a:lvl2pPr>
            <a:lvl3pPr indent="-228600" lvl="2" marL="1371600" algn="l">
              <a:lnSpc>
                <a:spcPct val="110000"/>
              </a:lnSpc>
              <a:spcBef>
                <a:spcPts val="300"/>
              </a:spcBef>
              <a:spcAft>
                <a:spcPts val="0"/>
              </a:spcAft>
              <a:buSzPts val="800"/>
              <a:buNone/>
              <a:defRPr b="0" i="0" sz="800">
                <a:solidFill>
                  <a:schemeClr val="dk2"/>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344">
          <p15:clr>
            <a:srgbClr val="F26B43"/>
          </p15:clr>
        </p15:guide>
        <p15:guide id="2" orient="horz" pos="1166">
          <p15:clr>
            <a:srgbClr val="F26B43"/>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am F - 2 People Bio">
  <p:cSld name="1_Team F - 2 People Bio">
    <p:spTree>
      <p:nvGrpSpPr>
        <p:cNvPr id="2269" name="Shape 2269"/>
        <p:cNvGrpSpPr/>
        <p:nvPr/>
      </p:nvGrpSpPr>
      <p:grpSpPr>
        <a:xfrm>
          <a:off x="0" y="0"/>
          <a:ext cx="0" cy="0"/>
          <a:chOff x="0" y="0"/>
          <a:chExt cx="0" cy="0"/>
        </a:xfrm>
      </p:grpSpPr>
      <p:sp>
        <p:nvSpPr>
          <p:cNvPr id="2270" name="Google Shape;2270;p217"/>
          <p:cNvSpPr/>
          <p:nvPr/>
        </p:nvSpPr>
        <p:spPr>
          <a:xfrm>
            <a:off x="0" y="0"/>
            <a:ext cx="3255963"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271" name="Google Shape;2271;p21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2" name="Google Shape;2272;p217"/>
          <p:cNvSpPr txBox="1"/>
          <p:nvPr>
            <p:ph idx="1" type="body"/>
          </p:nvPr>
        </p:nvSpPr>
        <p:spPr>
          <a:xfrm>
            <a:off x="282299" y="2133600"/>
            <a:ext cx="2692676" cy="39941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3" name="Google Shape;2273;p217"/>
          <p:cNvSpPr txBox="1"/>
          <p:nvPr>
            <p:ph type="title"/>
          </p:nvPr>
        </p:nvSpPr>
        <p:spPr>
          <a:xfrm>
            <a:off x="266700" y="274637"/>
            <a:ext cx="2708276"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4" name="Google Shape;2274;p217"/>
          <p:cNvSpPr/>
          <p:nvPr>
            <p:ph idx="2" type="pic"/>
          </p:nvPr>
        </p:nvSpPr>
        <p:spPr>
          <a:xfrm>
            <a:off x="3255963" y="0"/>
            <a:ext cx="8936037" cy="6858000"/>
          </a:xfrm>
          <a:prstGeom prst="rect">
            <a:avLst/>
          </a:prstGeom>
          <a:noFill/>
          <a:ln>
            <a:noFill/>
          </a:ln>
        </p:spPr>
      </p:sp>
    </p:spTree>
  </p:cSld>
  <p:clrMapOvr>
    <a:masterClrMapping/>
  </p:clrMapOvr>
  <p:extLst>
    <p:ext uri="{DCECCB84-F9BA-43D5-87BE-67443E8EF086}">
      <p15:sldGuideLst>
        <p15:guide id="1" orient="horz" pos="1344">
          <p15:clr>
            <a:srgbClr val="F26B43"/>
          </p15:clr>
        </p15:guide>
        <p15:guide id="2" orient="horz" pos="1166">
          <p15:clr>
            <a:srgbClr val="F26B43"/>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tter A">
  <p:cSld name="Letter A">
    <p:spTree>
      <p:nvGrpSpPr>
        <p:cNvPr id="2275" name="Shape 2275"/>
        <p:cNvGrpSpPr/>
        <p:nvPr/>
      </p:nvGrpSpPr>
      <p:grpSpPr>
        <a:xfrm>
          <a:off x="0" y="0"/>
          <a:ext cx="0" cy="0"/>
          <a:chOff x="0" y="0"/>
          <a:chExt cx="0" cy="0"/>
        </a:xfrm>
      </p:grpSpPr>
      <p:sp>
        <p:nvSpPr>
          <p:cNvPr id="2276" name="Google Shape;2276;p218"/>
          <p:cNvSpPr/>
          <p:nvPr/>
        </p:nvSpPr>
        <p:spPr>
          <a:xfrm>
            <a:off x="0" y="0"/>
            <a:ext cx="2974975" cy="685799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277" name="Google Shape;2277;p218"/>
          <p:cNvSpPr/>
          <p:nvPr>
            <p:ph idx="2" type="pic"/>
          </p:nvPr>
        </p:nvSpPr>
        <p:spPr>
          <a:xfrm>
            <a:off x="0" y="731519"/>
            <a:ext cx="3971925" cy="5396232"/>
          </a:xfrm>
          <a:prstGeom prst="rect">
            <a:avLst/>
          </a:prstGeom>
          <a:solidFill>
            <a:schemeClr val="lt1"/>
          </a:solidFill>
          <a:ln>
            <a:noFill/>
          </a:ln>
        </p:spPr>
      </p:sp>
      <p:sp>
        <p:nvSpPr>
          <p:cNvPr id="2278" name="Google Shape;2278;p21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9" name="Google Shape;2279;p218"/>
          <p:cNvSpPr txBox="1"/>
          <p:nvPr>
            <p:ph idx="1" type="body"/>
          </p:nvPr>
        </p:nvSpPr>
        <p:spPr>
          <a:xfrm>
            <a:off x="4246563" y="1851025"/>
            <a:ext cx="7670800" cy="427672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0" name="Google Shape;2280;p218"/>
          <p:cNvSpPr txBox="1"/>
          <p:nvPr>
            <p:ph type="title"/>
          </p:nvPr>
        </p:nvSpPr>
        <p:spPr>
          <a:xfrm>
            <a:off x="4246563" y="730250"/>
            <a:ext cx="7670800"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166">
          <p15:clr>
            <a:srgbClr val="F26B43"/>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tter B">
  <p:cSld name="Letter B">
    <p:spTree>
      <p:nvGrpSpPr>
        <p:cNvPr id="2281" name="Shape 2281"/>
        <p:cNvGrpSpPr/>
        <p:nvPr/>
      </p:nvGrpSpPr>
      <p:grpSpPr>
        <a:xfrm>
          <a:off x="0" y="0"/>
          <a:ext cx="0" cy="0"/>
          <a:chOff x="0" y="0"/>
          <a:chExt cx="0" cy="0"/>
        </a:xfrm>
      </p:grpSpPr>
      <p:sp>
        <p:nvSpPr>
          <p:cNvPr id="2282" name="Google Shape;2282;p219"/>
          <p:cNvSpPr/>
          <p:nvPr/>
        </p:nvSpPr>
        <p:spPr>
          <a:xfrm>
            <a:off x="0" y="0"/>
            <a:ext cx="2974975" cy="685799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283" name="Google Shape;2283;p219"/>
          <p:cNvSpPr/>
          <p:nvPr>
            <p:ph idx="2" type="pic"/>
          </p:nvPr>
        </p:nvSpPr>
        <p:spPr>
          <a:xfrm>
            <a:off x="0" y="731519"/>
            <a:ext cx="3971925" cy="5396232"/>
          </a:xfrm>
          <a:prstGeom prst="rect">
            <a:avLst/>
          </a:prstGeom>
          <a:solidFill>
            <a:schemeClr val="lt1"/>
          </a:solidFill>
          <a:ln>
            <a:noFill/>
          </a:ln>
        </p:spPr>
      </p:sp>
      <p:sp>
        <p:nvSpPr>
          <p:cNvPr id="2284" name="Google Shape;2284;p21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5" name="Google Shape;2285;p219"/>
          <p:cNvSpPr txBox="1"/>
          <p:nvPr>
            <p:ph idx="1" type="body"/>
          </p:nvPr>
        </p:nvSpPr>
        <p:spPr>
          <a:xfrm>
            <a:off x="4246563" y="1851025"/>
            <a:ext cx="7670800" cy="427672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6" name="Google Shape;2286;p219"/>
          <p:cNvSpPr txBox="1"/>
          <p:nvPr>
            <p:ph type="title"/>
          </p:nvPr>
        </p:nvSpPr>
        <p:spPr>
          <a:xfrm>
            <a:off x="4246563" y="730250"/>
            <a:ext cx="7670800"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166">
          <p15:clr>
            <a:srgbClr val="F26B43"/>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tter C">
  <p:cSld name="Letter C">
    <p:spTree>
      <p:nvGrpSpPr>
        <p:cNvPr id="2287" name="Shape 2287"/>
        <p:cNvGrpSpPr/>
        <p:nvPr/>
      </p:nvGrpSpPr>
      <p:grpSpPr>
        <a:xfrm>
          <a:off x="0" y="0"/>
          <a:ext cx="0" cy="0"/>
          <a:chOff x="0" y="0"/>
          <a:chExt cx="0" cy="0"/>
        </a:xfrm>
      </p:grpSpPr>
      <p:sp>
        <p:nvSpPr>
          <p:cNvPr id="2288" name="Google Shape;2288;p220"/>
          <p:cNvSpPr/>
          <p:nvPr/>
        </p:nvSpPr>
        <p:spPr>
          <a:xfrm>
            <a:off x="0" y="0"/>
            <a:ext cx="1324303" cy="685799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289" name="Google Shape;2289;p220"/>
          <p:cNvSpPr/>
          <p:nvPr>
            <p:ph idx="2" type="pic"/>
          </p:nvPr>
        </p:nvSpPr>
        <p:spPr>
          <a:xfrm>
            <a:off x="276007" y="269875"/>
            <a:ext cx="1705194" cy="2316666"/>
          </a:xfrm>
          <a:prstGeom prst="rect">
            <a:avLst/>
          </a:prstGeom>
          <a:solidFill>
            <a:schemeClr val="lt1"/>
          </a:solidFill>
          <a:ln>
            <a:noFill/>
          </a:ln>
        </p:spPr>
      </p:sp>
      <p:sp>
        <p:nvSpPr>
          <p:cNvPr id="2290" name="Google Shape;2290;p22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1" name="Google Shape;2291;p220"/>
          <p:cNvSpPr txBox="1"/>
          <p:nvPr>
            <p:ph idx="1" type="body"/>
          </p:nvPr>
        </p:nvSpPr>
        <p:spPr>
          <a:xfrm>
            <a:off x="2260600" y="1638431"/>
            <a:ext cx="9656763" cy="448931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2" name="Google Shape;2292;p220"/>
          <p:cNvSpPr txBox="1"/>
          <p:nvPr>
            <p:ph type="title"/>
          </p:nvPr>
        </p:nvSpPr>
        <p:spPr>
          <a:xfrm>
            <a:off x="2260600" y="269875"/>
            <a:ext cx="9656763"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20">
          <p15:clr>
            <a:srgbClr val="F26B43"/>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tter D">
  <p:cSld name="Letter D">
    <p:bg>
      <p:bgPr>
        <a:solidFill>
          <a:schemeClr val="accent6"/>
        </a:solidFill>
      </p:bgPr>
    </p:bg>
    <p:spTree>
      <p:nvGrpSpPr>
        <p:cNvPr id="2293" name="Shape 2293"/>
        <p:cNvGrpSpPr/>
        <p:nvPr/>
      </p:nvGrpSpPr>
      <p:grpSpPr>
        <a:xfrm>
          <a:off x="0" y="0"/>
          <a:ext cx="0" cy="0"/>
          <a:chOff x="0" y="0"/>
          <a:chExt cx="0" cy="0"/>
        </a:xfrm>
      </p:grpSpPr>
      <p:sp>
        <p:nvSpPr>
          <p:cNvPr id="2294" name="Google Shape;2294;p221"/>
          <p:cNvSpPr/>
          <p:nvPr/>
        </p:nvSpPr>
        <p:spPr>
          <a:xfrm>
            <a:off x="0" y="4738704"/>
            <a:ext cx="12192000" cy="211929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2295" name="Google Shape;2295;p221"/>
          <p:cNvPicPr preferRelativeResize="0"/>
          <p:nvPr/>
        </p:nvPicPr>
        <p:blipFill rotWithShape="1">
          <a:blip r:embed="rId2">
            <a:alphaModFix/>
          </a:blip>
          <a:srcRect b="0" l="0" r="0" t="0"/>
          <a:stretch/>
        </p:blipFill>
        <p:spPr>
          <a:xfrm>
            <a:off x="5604797" y="264446"/>
            <a:ext cx="6317329" cy="6317329"/>
          </a:xfrm>
          <a:prstGeom prst="rect">
            <a:avLst/>
          </a:prstGeom>
          <a:noFill/>
          <a:ln>
            <a:noFill/>
          </a:ln>
        </p:spPr>
      </p:pic>
      <p:sp>
        <p:nvSpPr>
          <p:cNvPr id="2296" name="Google Shape;2296;p221"/>
          <p:cNvSpPr/>
          <p:nvPr/>
        </p:nvSpPr>
        <p:spPr>
          <a:xfrm>
            <a:off x="821267" y="801798"/>
            <a:ext cx="10545233" cy="532595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297" name="Google Shape;2297;p221"/>
          <p:cNvSpPr/>
          <p:nvPr/>
        </p:nvSpPr>
        <p:spPr>
          <a:xfrm>
            <a:off x="1056904" y="1034099"/>
            <a:ext cx="2645148" cy="486134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298" name="Google Shape;2298;p221"/>
          <p:cNvSpPr txBox="1"/>
          <p:nvPr>
            <p:ph idx="1" type="body"/>
          </p:nvPr>
        </p:nvSpPr>
        <p:spPr>
          <a:xfrm>
            <a:off x="1296471" y="1310231"/>
            <a:ext cx="2131703" cy="344838"/>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400"/>
              </a:spcBef>
              <a:spcAft>
                <a:spcPts val="0"/>
              </a:spcAft>
              <a:buClr>
                <a:schemeClr val="accent1"/>
              </a:buClr>
              <a:buSzPts val="2800"/>
              <a:buNone/>
              <a:defRPr b="0" i="0" sz="2800" cap="none">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9" name="Google Shape;2299;p221"/>
          <p:cNvSpPr txBox="1"/>
          <p:nvPr>
            <p:ph idx="2" type="body"/>
          </p:nvPr>
        </p:nvSpPr>
        <p:spPr>
          <a:xfrm>
            <a:off x="1296471" y="4972084"/>
            <a:ext cx="2131703" cy="693010"/>
          </a:xfrm>
          <a:prstGeom prst="rect">
            <a:avLst/>
          </a:prstGeom>
          <a:noFill/>
          <a:ln>
            <a:noFill/>
          </a:ln>
        </p:spPr>
        <p:txBody>
          <a:bodyPr anchorCtr="0" anchor="b" bIns="0" lIns="0" spcFirstLastPara="1" rIns="0" wrap="square" tIns="0">
            <a:spAutoFit/>
          </a:bodyPr>
          <a:lstStyle>
            <a:lvl1pPr indent="-228600" lvl="0" marL="457200" algn="l">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l">
              <a:lnSpc>
                <a:spcPct val="100000"/>
              </a:lnSpc>
              <a:spcBef>
                <a:spcPts val="1000"/>
              </a:spcBef>
              <a:spcAft>
                <a:spcPts val="0"/>
              </a:spcAft>
              <a:buSzPts val="800"/>
              <a:buNone/>
              <a:defRPr b="0" i="0" sz="800">
                <a:solidFill>
                  <a:schemeClr val="lt1"/>
                </a:solidFill>
                <a:latin typeface="Arial"/>
                <a:ea typeface="Arial"/>
                <a:cs typeface="Arial"/>
                <a:sym typeface="Arial"/>
              </a:defRPr>
            </a:lvl2pPr>
            <a:lvl3pPr indent="-228600" lvl="2" marL="1371600" algn="l">
              <a:lnSpc>
                <a:spcPct val="100000"/>
              </a:lnSpc>
              <a:spcBef>
                <a:spcPts val="30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0" name="Google Shape;2300;p221"/>
          <p:cNvSpPr txBox="1"/>
          <p:nvPr>
            <p:ph idx="3" type="body"/>
          </p:nvPr>
        </p:nvSpPr>
        <p:spPr>
          <a:xfrm>
            <a:off x="3971925" y="1120226"/>
            <a:ext cx="7155254" cy="454486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sz="1200"/>
            </a:lvl1pPr>
            <a:lvl2pPr indent="-304800" lvl="1" marL="914400" algn="l">
              <a:lnSpc>
                <a:spcPct val="100000"/>
              </a:lnSpc>
              <a:spcBef>
                <a:spcPts val="600"/>
              </a:spcBef>
              <a:spcAft>
                <a:spcPts val="0"/>
              </a:spcAft>
              <a:buSzPts val="1200"/>
              <a:buChar char="⎻"/>
              <a:defRPr b="0" i="0" sz="1200"/>
            </a:lvl2pPr>
            <a:lvl3pPr indent="-298450" lvl="2" marL="1371600" algn="l">
              <a:lnSpc>
                <a:spcPct val="100000"/>
              </a:lnSpc>
              <a:spcBef>
                <a:spcPts val="400"/>
              </a:spcBef>
              <a:spcAft>
                <a:spcPts val="0"/>
              </a:spcAft>
              <a:buSzPts val="1100"/>
              <a:buChar char="⎻"/>
              <a:defRPr b="0" i="0" sz="1100"/>
            </a:lvl3pPr>
            <a:lvl4pPr indent="-228600" lvl="3" marL="1828800" algn="l">
              <a:lnSpc>
                <a:spcPct val="100000"/>
              </a:lnSpc>
              <a:spcBef>
                <a:spcPts val="1200"/>
              </a:spcBef>
              <a:spcAft>
                <a:spcPts val="0"/>
              </a:spcAft>
              <a:buSzPts val="1400"/>
              <a:buNone/>
              <a:defRPr sz="1400"/>
            </a:lvl4pPr>
            <a:lvl5pPr indent="-228600" lvl="4" marL="2286000" algn="l">
              <a:lnSpc>
                <a:spcPct val="100000"/>
              </a:lnSpc>
              <a:spcBef>
                <a:spcPts val="1500"/>
              </a:spcBef>
              <a:spcAft>
                <a:spcPts val="0"/>
              </a:spcAft>
              <a:buSzPts val="900"/>
              <a:buNone/>
              <a:defRPr b="0" i="0" sz="9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97">
          <p15:clr>
            <a:srgbClr val="F26B43"/>
          </p15:clr>
        </p15:guide>
        <p15:guide id="2" pos="504">
          <p15:clr>
            <a:srgbClr val="F26B43"/>
          </p15:clr>
        </p15:guide>
        <p15:guide id="3" pos="7165">
          <p15:clr>
            <a:srgbClr val="F26B43"/>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Content - Header Left 3 Buckets">
  <p:cSld name="2_Title Content - Header Left 3 Buckets">
    <p:bg>
      <p:bgPr>
        <a:solidFill>
          <a:schemeClr val="lt2"/>
        </a:solidFill>
      </p:bgPr>
    </p:bg>
    <p:spTree>
      <p:nvGrpSpPr>
        <p:cNvPr id="2301" name="Shape 2301"/>
        <p:cNvGrpSpPr/>
        <p:nvPr/>
      </p:nvGrpSpPr>
      <p:grpSpPr>
        <a:xfrm>
          <a:off x="0" y="0"/>
          <a:ext cx="0" cy="0"/>
          <a:chOff x="0" y="0"/>
          <a:chExt cx="0" cy="0"/>
        </a:xfrm>
      </p:grpSpPr>
      <p:sp>
        <p:nvSpPr>
          <p:cNvPr id="2302" name="Google Shape;2302;p223"/>
          <p:cNvSpPr/>
          <p:nvPr>
            <p:ph idx="2" type="pic"/>
          </p:nvPr>
        </p:nvSpPr>
        <p:spPr>
          <a:xfrm>
            <a:off x="5207479" y="0"/>
            <a:ext cx="4006371" cy="6858000"/>
          </a:xfrm>
          <a:prstGeom prst="rect">
            <a:avLst/>
          </a:prstGeom>
          <a:solidFill>
            <a:schemeClr val="lt1"/>
          </a:solidFill>
          <a:ln>
            <a:noFill/>
          </a:ln>
        </p:spPr>
      </p:sp>
      <p:sp>
        <p:nvSpPr>
          <p:cNvPr id="2303" name="Google Shape;2303;p22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4" name="Google Shape;2304;p223"/>
          <p:cNvSpPr txBox="1"/>
          <p:nvPr>
            <p:ph type="title"/>
          </p:nvPr>
        </p:nvSpPr>
        <p:spPr>
          <a:xfrm>
            <a:off x="273050" y="274637"/>
            <a:ext cx="4658546"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000"/>
              <a:buFont typeface="Arial"/>
              <a:buNone/>
              <a:defRPr b="0" i="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5" name="Google Shape;2305;p223"/>
          <p:cNvSpPr/>
          <p:nvPr/>
        </p:nvSpPr>
        <p:spPr>
          <a:xfrm>
            <a:off x="9213850" y="3812146"/>
            <a:ext cx="2982240" cy="304585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06" name="Google Shape;2306;p223"/>
          <p:cNvSpPr/>
          <p:nvPr/>
        </p:nvSpPr>
        <p:spPr>
          <a:xfrm>
            <a:off x="9213850" y="0"/>
            <a:ext cx="2982240" cy="381214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07" name="Google Shape;2307;p223"/>
          <p:cNvSpPr txBox="1"/>
          <p:nvPr>
            <p:ph idx="1" type="body"/>
          </p:nvPr>
        </p:nvSpPr>
        <p:spPr>
          <a:xfrm>
            <a:off x="9491490" y="2992585"/>
            <a:ext cx="2426190" cy="54575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sz="1200"/>
            </a:lvl1pPr>
            <a:lvl2pPr indent="-304800" lvl="1" marL="914400" algn="l">
              <a:lnSpc>
                <a:spcPct val="100000"/>
              </a:lnSpc>
              <a:spcBef>
                <a:spcPts val="600"/>
              </a:spcBef>
              <a:spcAft>
                <a:spcPts val="0"/>
              </a:spcAft>
              <a:buSzPts val="1200"/>
              <a:buChar char="⎻"/>
              <a:defRPr b="0" i="0" sz="1200"/>
            </a:lvl2pPr>
            <a:lvl3pPr indent="-298450" lvl="2" marL="1371600" algn="l">
              <a:lnSpc>
                <a:spcPct val="100000"/>
              </a:lnSpc>
              <a:spcBef>
                <a:spcPts val="400"/>
              </a:spcBef>
              <a:spcAft>
                <a:spcPts val="0"/>
              </a:spcAft>
              <a:buSzPts val="1100"/>
              <a:buChar char="⎻"/>
              <a:defRPr b="0" i="0" sz="1100"/>
            </a:lvl3pPr>
            <a:lvl4pPr indent="-228600" lvl="3" marL="1828800" algn="l">
              <a:lnSpc>
                <a:spcPct val="100000"/>
              </a:lnSpc>
              <a:spcBef>
                <a:spcPts val="1200"/>
              </a:spcBef>
              <a:spcAft>
                <a:spcPts val="0"/>
              </a:spcAft>
              <a:buSzPts val="1400"/>
              <a:buNone/>
              <a:defRPr b="1" sz="1400"/>
            </a:lvl4pPr>
            <a:lvl5pPr indent="-228600" lvl="4" marL="2286000" algn="l">
              <a:lnSpc>
                <a:spcPct val="100000"/>
              </a:lnSpc>
              <a:spcBef>
                <a:spcPts val="1500"/>
              </a:spcBef>
              <a:spcAft>
                <a:spcPts val="0"/>
              </a:spcAft>
              <a:buSzPts val="900"/>
              <a:buNone/>
              <a:defRPr b="0" i="0" sz="9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8" name="Google Shape;2308;p223"/>
          <p:cNvSpPr txBox="1"/>
          <p:nvPr>
            <p:ph idx="3" type="body"/>
          </p:nvPr>
        </p:nvSpPr>
        <p:spPr>
          <a:xfrm>
            <a:off x="9491490" y="6075051"/>
            <a:ext cx="2426190" cy="54575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sz="1200"/>
            </a:lvl1pPr>
            <a:lvl2pPr indent="-304800" lvl="1" marL="914400" algn="l">
              <a:lnSpc>
                <a:spcPct val="100000"/>
              </a:lnSpc>
              <a:spcBef>
                <a:spcPts val="600"/>
              </a:spcBef>
              <a:spcAft>
                <a:spcPts val="0"/>
              </a:spcAft>
              <a:buSzPts val="1200"/>
              <a:buChar char="⎻"/>
              <a:defRPr b="0" i="0" sz="1200"/>
            </a:lvl2pPr>
            <a:lvl3pPr indent="-298450" lvl="2" marL="1371600" algn="l">
              <a:lnSpc>
                <a:spcPct val="100000"/>
              </a:lnSpc>
              <a:spcBef>
                <a:spcPts val="400"/>
              </a:spcBef>
              <a:spcAft>
                <a:spcPts val="0"/>
              </a:spcAft>
              <a:buSzPts val="1100"/>
              <a:buChar char="⎻"/>
              <a:defRPr b="0" i="0" sz="1100"/>
            </a:lvl3pPr>
            <a:lvl4pPr indent="-228600" lvl="3" marL="1828800" algn="l">
              <a:lnSpc>
                <a:spcPct val="100000"/>
              </a:lnSpc>
              <a:spcBef>
                <a:spcPts val="1200"/>
              </a:spcBef>
              <a:spcAft>
                <a:spcPts val="0"/>
              </a:spcAft>
              <a:buSzPts val="1400"/>
              <a:buNone/>
              <a:defRPr b="1" sz="1400"/>
            </a:lvl4pPr>
            <a:lvl5pPr indent="-228600" lvl="4" marL="2286000" algn="l">
              <a:lnSpc>
                <a:spcPct val="100000"/>
              </a:lnSpc>
              <a:spcBef>
                <a:spcPts val="1500"/>
              </a:spcBef>
              <a:spcAft>
                <a:spcPts val="0"/>
              </a:spcAft>
              <a:buSzPts val="900"/>
              <a:buNone/>
              <a:defRPr b="0" i="0" sz="9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9" name="Google Shape;2309;p223"/>
          <p:cNvSpPr txBox="1"/>
          <p:nvPr>
            <p:ph idx="4" type="body"/>
          </p:nvPr>
        </p:nvSpPr>
        <p:spPr>
          <a:xfrm>
            <a:off x="9491490" y="264665"/>
            <a:ext cx="2426190" cy="54575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2800"/>
              <a:buNone/>
              <a:defRPr b="1" i="0" sz="2800"/>
            </a:lvl1pPr>
            <a:lvl2pPr indent="-228600" lvl="1" marL="914400" algn="l">
              <a:lnSpc>
                <a:spcPct val="100000"/>
              </a:lnSpc>
              <a:spcBef>
                <a:spcPts val="600"/>
              </a:spcBef>
              <a:spcAft>
                <a:spcPts val="0"/>
              </a:spcAft>
              <a:buSzPts val="1000"/>
              <a:buNone/>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050"/>
              <a:buNone/>
              <a:defRPr b="1" sz="1050"/>
            </a:lvl4pPr>
            <a:lvl5pPr indent="-228600" lvl="4" marL="2286000" algn="l">
              <a:lnSpc>
                <a:spcPct val="100000"/>
              </a:lnSpc>
              <a:spcBef>
                <a:spcPts val="1500"/>
              </a:spcBef>
              <a:spcAft>
                <a:spcPts val="0"/>
              </a:spcAft>
              <a:buSzPts val="600"/>
              <a:buNone/>
              <a:defRPr b="0" i="0" sz="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0" name="Google Shape;2310;p223"/>
          <p:cNvSpPr txBox="1"/>
          <p:nvPr>
            <p:ph idx="5" type="body"/>
          </p:nvPr>
        </p:nvSpPr>
        <p:spPr>
          <a:xfrm>
            <a:off x="9491490" y="4088002"/>
            <a:ext cx="2426190" cy="54575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2800"/>
              <a:buNone/>
              <a:defRPr b="1" i="0" sz="2800"/>
            </a:lvl1pPr>
            <a:lvl2pPr indent="-228600" lvl="1" marL="914400" algn="l">
              <a:lnSpc>
                <a:spcPct val="100000"/>
              </a:lnSpc>
              <a:spcBef>
                <a:spcPts val="600"/>
              </a:spcBef>
              <a:spcAft>
                <a:spcPts val="0"/>
              </a:spcAft>
              <a:buSzPts val="1000"/>
              <a:buNone/>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050"/>
              <a:buNone/>
              <a:defRPr b="1" sz="1050"/>
            </a:lvl4pPr>
            <a:lvl5pPr indent="-228600" lvl="4" marL="2286000" algn="l">
              <a:lnSpc>
                <a:spcPct val="100000"/>
              </a:lnSpc>
              <a:spcBef>
                <a:spcPts val="1500"/>
              </a:spcBef>
              <a:spcAft>
                <a:spcPts val="0"/>
              </a:spcAft>
              <a:buSzPts val="600"/>
              <a:buNone/>
              <a:defRPr b="0" i="0" sz="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ths &amp; insights - brand truth">
  <p:cSld name="Truths &amp; insights - brand truth">
    <p:bg>
      <p:bgPr>
        <a:solidFill>
          <a:schemeClr val="lt1"/>
        </a:solidFill>
      </p:bgPr>
    </p:bg>
    <p:spTree>
      <p:nvGrpSpPr>
        <p:cNvPr id="160" name="Shape 160"/>
        <p:cNvGrpSpPr/>
        <p:nvPr/>
      </p:nvGrpSpPr>
      <p:grpSpPr>
        <a:xfrm>
          <a:off x="0" y="0"/>
          <a:ext cx="0" cy="0"/>
          <a:chOff x="0" y="0"/>
          <a:chExt cx="0" cy="0"/>
        </a:xfrm>
      </p:grpSpPr>
      <p:sp>
        <p:nvSpPr>
          <p:cNvPr id="161" name="Google Shape;161;p65"/>
          <p:cNvSpPr/>
          <p:nvPr/>
        </p:nvSpPr>
        <p:spPr>
          <a:xfrm flipH="1">
            <a:off x="6235700" y="268291"/>
            <a:ext cx="5683250" cy="585945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2" name="Google Shape;162;p6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65"/>
          <p:cNvSpPr txBox="1"/>
          <p:nvPr>
            <p:ph type="title"/>
          </p:nvPr>
        </p:nvSpPr>
        <p:spPr>
          <a:xfrm>
            <a:off x="273050" y="274637"/>
            <a:ext cx="5683250"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65"/>
          <p:cNvSpPr txBox="1"/>
          <p:nvPr>
            <p:ph idx="1" type="body"/>
          </p:nvPr>
        </p:nvSpPr>
        <p:spPr>
          <a:xfrm>
            <a:off x="273050" y="1638300"/>
            <a:ext cx="5683250" cy="43973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65" name="Google Shape;165;p65"/>
          <p:cNvGrpSpPr/>
          <p:nvPr/>
        </p:nvGrpSpPr>
        <p:grpSpPr>
          <a:xfrm>
            <a:off x="7064438" y="1185060"/>
            <a:ext cx="4025771" cy="4025921"/>
            <a:chOff x="-3267773" y="1277135"/>
            <a:chExt cx="2929766" cy="2929877"/>
          </a:xfrm>
        </p:grpSpPr>
        <p:sp>
          <p:nvSpPr>
            <p:cNvPr id="166" name="Google Shape;166;p65"/>
            <p:cNvSpPr/>
            <p:nvPr/>
          </p:nvSpPr>
          <p:spPr>
            <a:xfrm>
              <a:off x="-2586624" y="1971713"/>
              <a:ext cx="1578315" cy="157167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 name="Google Shape;167;p65"/>
            <p:cNvSpPr/>
            <p:nvPr/>
          </p:nvSpPr>
          <p:spPr>
            <a:xfrm>
              <a:off x="-3267773" y="1277135"/>
              <a:ext cx="1577196" cy="1577196"/>
            </a:xfrm>
            <a:prstGeom prst="ellipse">
              <a:avLst/>
            </a:prstGeom>
            <a:solidFill>
              <a:schemeClr val="accen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 name="Google Shape;168;p65"/>
            <p:cNvSpPr/>
            <p:nvPr/>
          </p:nvSpPr>
          <p:spPr>
            <a:xfrm>
              <a:off x="-1916322" y="1277135"/>
              <a:ext cx="1578315" cy="1578315"/>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 name="Google Shape;169;p65"/>
            <p:cNvSpPr/>
            <p:nvPr/>
          </p:nvSpPr>
          <p:spPr>
            <a:xfrm>
              <a:off x="-3267773" y="2629816"/>
              <a:ext cx="1577196" cy="1577196"/>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 name="Google Shape;170;p65"/>
            <p:cNvSpPr/>
            <p:nvPr/>
          </p:nvSpPr>
          <p:spPr>
            <a:xfrm>
              <a:off x="-1916322" y="2628696"/>
              <a:ext cx="1578315" cy="1578315"/>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71" name="Google Shape;171;p65"/>
            <p:cNvPicPr preferRelativeResize="0"/>
            <p:nvPr/>
          </p:nvPicPr>
          <p:blipFill rotWithShape="1">
            <a:blip r:embed="rId2">
              <a:alphaModFix/>
            </a:blip>
            <a:srcRect b="39049" l="61982" r="33984" t="53144"/>
            <a:stretch/>
          </p:blipFill>
          <p:spPr>
            <a:xfrm rot="10800000">
              <a:off x="-2586629" y="1971714"/>
              <a:ext cx="1578317" cy="1577196"/>
            </a:xfrm>
            <a:custGeom>
              <a:rect b="b" l="l" r="r" t="t"/>
              <a:pathLst>
                <a:path extrusionOk="0" h="2052452" w="2052452">
                  <a:moveTo>
                    <a:pt x="1026226" y="2052452"/>
                  </a:moveTo>
                  <a:cubicBezTo>
                    <a:pt x="459457" y="2052452"/>
                    <a:pt x="0" y="1592995"/>
                    <a:pt x="0" y="1026226"/>
                  </a:cubicBezTo>
                  <a:cubicBezTo>
                    <a:pt x="0" y="459457"/>
                    <a:pt x="459457" y="0"/>
                    <a:pt x="1026226" y="0"/>
                  </a:cubicBezTo>
                  <a:cubicBezTo>
                    <a:pt x="1592995" y="0"/>
                    <a:pt x="2052452" y="459457"/>
                    <a:pt x="2052452" y="1026226"/>
                  </a:cubicBezTo>
                  <a:cubicBezTo>
                    <a:pt x="2052452" y="1592995"/>
                    <a:pt x="1592995" y="2052452"/>
                    <a:pt x="1026226" y="2052452"/>
                  </a:cubicBezTo>
                  <a:close/>
                </a:path>
              </a:pathLst>
            </a:custGeom>
            <a:noFill/>
            <a:ln>
              <a:noFill/>
            </a:ln>
          </p:spPr>
        </p:pic>
        <p:sp>
          <p:nvSpPr>
            <p:cNvPr id="172" name="Google Shape;172;p65"/>
            <p:cNvSpPr txBox="1"/>
            <p:nvPr/>
          </p:nvSpPr>
          <p:spPr>
            <a:xfrm>
              <a:off x="-2974935" y="1641625"/>
              <a:ext cx="809992" cy="742804"/>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Brand </a:t>
              </a:r>
              <a:br>
                <a:rPr b="1" i="0" lang="en-GB" sz="1400" u="none" cap="none" strike="noStrike">
                  <a:solidFill>
                    <a:schemeClr val="dk1"/>
                  </a:solidFill>
                  <a:latin typeface="Arial"/>
                  <a:ea typeface="Arial"/>
                  <a:cs typeface="Arial"/>
                  <a:sym typeface="Arial"/>
                </a:rPr>
              </a:br>
              <a:r>
                <a:rPr b="1" i="0" lang="en-GB" sz="1400" u="none" cap="none" strike="noStrike">
                  <a:solidFill>
                    <a:schemeClr val="dk1"/>
                  </a:solidFill>
                  <a:latin typeface="Arial"/>
                  <a:ea typeface="Arial"/>
                  <a:cs typeface="Arial"/>
                  <a:sym typeface="Arial"/>
                </a:rPr>
                <a:t>truth</a:t>
              </a:r>
              <a:endParaRPr b="0" i="0" sz="1400" u="none" cap="none" strike="noStrike">
                <a:solidFill>
                  <a:srgbClr val="000000"/>
                </a:solidFill>
                <a:latin typeface="Arial"/>
                <a:ea typeface="Arial"/>
                <a:cs typeface="Arial"/>
                <a:sym typeface="Arial"/>
              </a:endParaRPr>
            </a:p>
          </p:txBody>
        </p:sp>
        <p:sp>
          <p:nvSpPr>
            <p:cNvPr id="173" name="Google Shape;173;p65"/>
            <p:cNvSpPr txBox="1"/>
            <p:nvPr/>
          </p:nvSpPr>
          <p:spPr>
            <a:xfrm>
              <a:off x="-1776638" y="1641625"/>
              <a:ext cx="1256854" cy="723205"/>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Category</a:t>
              </a:r>
              <a:endParaRPr b="0" i="0" sz="1600" u="none" cap="none" strike="noStrike">
                <a:solidFill>
                  <a:schemeClr val="dk1"/>
                </a:solidFill>
                <a:latin typeface="Arial"/>
                <a:ea typeface="Arial"/>
                <a:cs typeface="Arial"/>
                <a:sym typeface="Arial"/>
              </a:endParaRPr>
            </a:p>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/Competitive</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600" u="none" cap="none" strike="noStrike">
                <a:solidFill>
                  <a:schemeClr val="dk1"/>
                </a:solidFill>
                <a:latin typeface="Arial"/>
                <a:ea typeface="Arial"/>
                <a:cs typeface="Arial"/>
                <a:sym typeface="Arial"/>
              </a:endParaRPr>
            </a:p>
          </p:txBody>
        </p:sp>
        <p:sp>
          <p:nvSpPr>
            <p:cNvPr id="174" name="Google Shape;174;p65"/>
            <p:cNvSpPr txBox="1"/>
            <p:nvPr/>
          </p:nvSpPr>
          <p:spPr>
            <a:xfrm>
              <a:off x="-2974935" y="3099717"/>
              <a:ext cx="809992" cy="742804"/>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Human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175" name="Google Shape;175;p65"/>
            <p:cNvSpPr txBox="1"/>
            <p:nvPr/>
          </p:nvSpPr>
          <p:spPr>
            <a:xfrm>
              <a:off x="-1440837" y="3099717"/>
              <a:ext cx="809992" cy="742804"/>
            </a:xfrm>
            <a:prstGeom prst="rect">
              <a:avLst/>
            </a:prstGeom>
            <a:noFill/>
            <a:ln>
              <a:noFill/>
            </a:ln>
          </p:spPr>
          <p:txBody>
            <a:bodyPr anchorCtr="0" anchor="b"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Cultural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176" name="Google Shape;176;p65"/>
            <p:cNvSpPr txBox="1"/>
            <p:nvPr/>
          </p:nvSpPr>
          <p:spPr>
            <a:xfrm>
              <a:off x="-2431560" y="2592587"/>
              <a:ext cx="1266113" cy="303777"/>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chemeClr val="accent1"/>
                </a:buClr>
                <a:buSzPts val="1400"/>
                <a:buFont typeface="Arial"/>
                <a:buNone/>
              </a:pPr>
              <a:r>
                <a:rPr b="1" i="0" lang="en-GB" sz="1400" u="none" cap="none" strike="noStrike">
                  <a:solidFill>
                    <a:schemeClr val="accent1"/>
                  </a:solidFill>
                  <a:latin typeface="Arial"/>
                  <a:ea typeface="Arial"/>
                  <a:cs typeface="Arial"/>
                  <a:sym typeface="Arial"/>
                </a:rPr>
                <a:t>Creative </a:t>
              </a:r>
              <a:br>
                <a:rPr b="1" i="0" lang="en-GB" sz="1400" u="none" cap="none" strike="noStrike">
                  <a:solidFill>
                    <a:schemeClr val="accent1"/>
                  </a:solidFill>
                  <a:latin typeface="Arial"/>
                  <a:ea typeface="Arial"/>
                  <a:cs typeface="Arial"/>
                  <a:sym typeface="Arial"/>
                </a:rPr>
              </a:br>
              <a:r>
                <a:rPr b="1" i="0" lang="en-GB" sz="1400" u="none" cap="none" strike="noStrike">
                  <a:solidFill>
                    <a:schemeClr val="accent1"/>
                  </a:solidFill>
                  <a:latin typeface="Arial"/>
                  <a:ea typeface="Arial"/>
                  <a:cs typeface="Arial"/>
                  <a:sym typeface="Arial"/>
                </a:rPr>
                <a:t>platform</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1032">
          <p15:clr>
            <a:srgbClr val="F26B43"/>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Content - Header Left 3 Buckets">
  <p:cSld name="3_Title Content - Header Left 3 Buckets">
    <p:bg>
      <p:bgPr>
        <a:solidFill>
          <a:schemeClr val="lt2"/>
        </a:solidFill>
      </p:bgPr>
    </p:bg>
    <p:spTree>
      <p:nvGrpSpPr>
        <p:cNvPr id="2311" name="Shape 2311"/>
        <p:cNvGrpSpPr/>
        <p:nvPr/>
      </p:nvGrpSpPr>
      <p:grpSpPr>
        <a:xfrm>
          <a:off x="0" y="0"/>
          <a:ext cx="0" cy="0"/>
          <a:chOff x="0" y="0"/>
          <a:chExt cx="0" cy="0"/>
        </a:xfrm>
      </p:grpSpPr>
      <p:grpSp>
        <p:nvGrpSpPr>
          <p:cNvPr id="2312" name="Google Shape;2312;p224"/>
          <p:cNvGrpSpPr/>
          <p:nvPr/>
        </p:nvGrpSpPr>
        <p:grpSpPr>
          <a:xfrm>
            <a:off x="9209760" y="1"/>
            <a:ext cx="2982240" cy="6858000"/>
            <a:chOff x="12249150" y="1"/>
            <a:chExt cx="2982240" cy="6858000"/>
          </a:xfrm>
        </p:grpSpPr>
        <p:sp>
          <p:nvSpPr>
            <p:cNvPr id="2313" name="Google Shape;2313;p224"/>
            <p:cNvSpPr/>
            <p:nvPr/>
          </p:nvSpPr>
          <p:spPr>
            <a:xfrm>
              <a:off x="12249150" y="1"/>
              <a:ext cx="2982240" cy="228539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14" name="Google Shape;2314;p224"/>
            <p:cNvSpPr/>
            <p:nvPr/>
          </p:nvSpPr>
          <p:spPr>
            <a:xfrm>
              <a:off x="12249150" y="2286302"/>
              <a:ext cx="2982240" cy="228539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15" name="Google Shape;2315;p224"/>
            <p:cNvSpPr/>
            <p:nvPr/>
          </p:nvSpPr>
          <p:spPr>
            <a:xfrm>
              <a:off x="12249150" y="4572602"/>
              <a:ext cx="2982240" cy="22853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sp>
        <p:nvSpPr>
          <p:cNvPr id="2316" name="Google Shape;2316;p224"/>
          <p:cNvSpPr/>
          <p:nvPr>
            <p:ph idx="2" type="pic"/>
          </p:nvPr>
        </p:nvSpPr>
        <p:spPr>
          <a:xfrm>
            <a:off x="5207479" y="0"/>
            <a:ext cx="4006371" cy="6858000"/>
          </a:xfrm>
          <a:prstGeom prst="rect">
            <a:avLst/>
          </a:prstGeom>
          <a:solidFill>
            <a:schemeClr val="lt1"/>
          </a:solidFill>
          <a:ln>
            <a:noFill/>
          </a:ln>
        </p:spPr>
      </p:sp>
      <p:sp>
        <p:nvSpPr>
          <p:cNvPr id="2317" name="Google Shape;2317;p22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8" name="Google Shape;2318;p224"/>
          <p:cNvSpPr txBox="1"/>
          <p:nvPr>
            <p:ph type="title"/>
          </p:nvPr>
        </p:nvSpPr>
        <p:spPr>
          <a:xfrm>
            <a:off x="273050" y="274637"/>
            <a:ext cx="4658546"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9" name="Google Shape;2319;p224"/>
          <p:cNvSpPr txBox="1"/>
          <p:nvPr>
            <p:ph idx="1" type="body"/>
          </p:nvPr>
        </p:nvSpPr>
        <p:spPr>
          <a:xfrm>
            <a:off x="269875" y="4572000"/>
            <a:ext cx="3702050" cy="15557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p:cSld name="Key Message">
    <p:bg>
      <p:bgPr>
        <a:solidFill>
          <a:schemeClr val="lt1"/>
        </a:solidFill>
      </p:bgPr>
    </p:bg>
    <p:spTree>
      <p:nvGrpSpPr>
        <p:cNvPr id="2320" name="Shape 2320"/>
        <p:cNvGrpSpPr/>
        <p:nvPr/>
      </p:nvGrpSpPr>
      <p:grpSpPr>
        <a:xfrm>
          <a:off x="0" y="0"/>
          <a:ext cx="0" cy="0"/>
          <a:chOff x="0" y="0"/>
          <a:chExt cx="0" cy="0"/>
        </a:xfrm>
      </p:grpSpPr>
      <p:sp>
        <p:nvSpPr>
          <p:cNvPr id="2321" name="Google Shape;2321;p225"/>
          <p:cNvSpPr/>
          <p:nvPr/>
        </p:nvSpPr>
        <p:spPr>
          <a:xfrm>
            <a:off x="0" y="4738704"/>
            <a:ext cx="12192000" cy="21192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2322" name="Google Shape;2322;p225"/>
          <p:cNvPicPr preferRelativeResize="0"/>
          <p:nvPr/>
        </p:nvPicPr>
        <p:blipFill rotWithShape="1">
          <a:blip r:embed="rId2">
            <a:alphaModFix/>
          </a:blip>
          <a:srcRect b="0" l="0" r="0" t="0"/>
          <a:stretch/>
        </p:blipFill>
        <p:spPr>
          <a:xfrm>
            <a:off x="5792122" y="264447"/>
            <a:ext cx="6130004" cy="6130004"/>
          </a:xfrm>
          <a:prstGeom prst="rect">
            <a:avLst/>
          </a:prstGeom>
          <a:noFill/>
          <a:ln>
            <a:noFill/>
          </a:ln>
        </p:spPr>
      </p:pic>
      <p:sp>
        <p:nvSpPr>
          <p:cNvPr id="2323" name="Google Shape;2323;p225"/>
          <p:cNvSpPr/>
          <p:nvPr/>
        </p:nvSpPr>
        <p:spPr>
          <a:xfrm>
            <a:off x="821268" y="666474"/>
            <a:ext cx="10545233" cy="5325951"/>
          </a:xfrm>
          <a:custGeom>
            <a:rect b="b" l="l" r="r" t="t"/>
            <a:pathLst>
              <a:path extrusionOk="0" h="5325951" w="10545233">
                <a:moveTo>
                  <a:pt x="0" y="0"/>
                </a:moveTo>
                <a:lnTo>
                  <a:pt x="10545233" y="0"/>
                </a:lnTo>
                <a:lnTo>
                  <a:pt x="10545233" y="5325951"/>
                </a:lnTo>
                <a:lnTo>
                  <a:pt x="0" y="5325951"/>
                </a:lnTo>
                <a:close/>
              </a:path>
            </a:pathLst>
          </a:custGeom>
          <a:solidFill>
            <a:schemeClr val="lt1"/>
          </a:solidFill>
          <a:ln cap="flat" cmpd="sng" w="254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24" name="Google Shape;2324;p225"/>
          <p:cNvSpPr txBox="1"/>
          <p:nvPr>
            <p:ph idx="1" type="body"/>
          </p:nvPr>
        </p:nvSpPr>
        <p:spPr>
          <a:xfrm>
            <a:off x="1094537" y="939743"/>
            <a:ext cx="5647738" cy="1625317"/>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400"/>
              </a:spcBef>
              <a:spcAft>
                <a:spcPts val="0"/>
              </a:spcAft>
              <a:buClr>
                <a:schemeClr val="dk1"/>
              </a:buClr>
              <a:buSzPts val="4400"/>
              <a:buNone/>
              <a:defRPr b="0" i="0" sz="44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5" name="Google Shape;2325;p225"/>
          <p:cNvSpPr/>
          <p:nvPr>
            <p:ph idx="2" type="pic"/>
          </p:nvPr>
        </p:nvSpPr>
        <p:spPr>
          <a:xfrm>
            <a:off x="7546427" y="939743"/>
            <a:ext cx="3546805" cy="4779413"/>
          </a:xfrm>
          <a:prstGeom prst="rect">
            <a:avLst/>
          </a:prstGeom>
          <a:solidFill>
            <a:schemeClr val="lt1"/>
          </a:solidFill>
          <a:ln>
            <a:noFill/>
          </a:ln>
        </p:spPr>
      </p:sp>
      <p:sp>
        <p:nvSpPr>
          <p:cNvPr id="2326" name="Google Shape;2326;p225"/>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2327" name="Google Shape;2327;p225"/>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497">
          <p15:clr>
            <a:srgbClr val="F26B43"/>
          </p15:clr>
        </p15:guide>
        <p15:guide id="2" pos="504">
          <p15:clr>
            <a:srgbClr val="F26B43"/>
          </p15:clr>
        </p15:guide>
        <p15:guide id="3" pos="7165">
          <p15:clr>
            <a:srgbClr val="F26B43"/>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 quote">
  <p:cSld name="Key Message - quote">
    <p:bg>
      <p:bgPr>
        <a:solidFill>
          <a:schemeClr val="lt1"/>
        </a:solidFill>
      </p:bgPr>
    </p:bg>
    <p:spTree>
      <p:nvGrpSpPr>
        <p:cNvPr id="2328" name="Shape 2328"/>
        <p:cNvGrpSpPr/>
        <p:nvPr/>
      </p:nvGrpSpPr>
      <p:grpSpPr>
        <a:xfrm>
          <a:off x="0" y="0"/>
          <a:ext cx="0" cy="0"/>
          <a:chOff x="0" y="0"/>
          <a:chExt cx="0" cy="0"/>
        </a:xfrm>
      </p:grpSpPr>
      <p:sp>
        <p:nvSpPr>
          <p:cNvPr id="2329" name="Google Shape;2329;p227"/>
          <p:cNvSpPr/>
          <p:nvPr/>
        </p:nvSpPr>
        <p:spPr>
          <a:xfrm>
            <a:off x="0" y="0"/>
            <a:ext cx="12192000" cy="672136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30" name="Google Shape;2330;p227"/>
          <p:cNvSpPr/>
          <p:nvPr/>
        </p:nvSpPr>
        <p:spPr>
          <a:xfrm>
            <a:off x="0" y="5232680"/>
            <a:ext cx="12192000" cy="16253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31" name="Google Shape;2331;p227"/>
          <p:cNvSpPr/>
          <p:nvPr>
            <p:ph idx="2" type="pic"/>
          </p:nvPr>
        </p:nvSpPr>
        <p:spPr>
          <a:xfrm>
            <a:off x="548125" y="543796"/>
            <a:ext cx="4980316" cy="5330356"/>
          </a:xfrm>
          <a:prstGeom prst="rect">
            <a:avLst/>
          </a:prstGeom>
          <a:solidFill>
            <a:schemeClr val="lt1"/>
          </a:solidFill>
          <a:ln>
            <a:noFill/>
          </a:ln>
        </p:spPr>
      </p:sp>
      <p:sp>
        <p:nvSpPr>
          <p:cNvPr id="2332" name="Google Shape;2332;p227"/>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2333" name="Google Shape;2333;p227"/>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2334" name="Google Shape;2334;p227"/>
          <p:cNvSpPr txBox="1"/>
          <p:nvPr/>
        </p:nvSpPr>
        <p:spPr>
          <a:xfrm>
            <a:off x="5528440" y="-777810"/>
            <a:ext cx="2557110" cy="7725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9600"/>
              <a:buFont typeface="Arial"/>
              <a:buNone/>
            </a:pPr>
            <a:r>
              <a:rPr b="0" i="0" lang="en-GB" sz="496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335" name="Google Shape;2335;p227"/>
          <p:cNvSpPr txBox="1"/>
          <p:nvPr>
            <p:ph idx="1" type="body"/>
          </p:nvPr>
        </p:nvSpPr>
        <p:spPr>
          <a:xfrm>
            <a:off x="5978204" y="2542475"/>
            <a:ext cx="5551615" cy="1625317"/>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400"/>
              </a:spcBef>
              <a:spcAft>
                <a:spcPts val="0"/>
              </a:spcAft>
              <a:buClr>
                <a:schemeClr val="lt1"/>
              </a:buClr>
              <a:buSzPts val="4400"/>
              <a:buNone/>
              <a:defRPr b="0" i="0" sz="44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97">
          <p15:clr>
            <a:srgbClr val="F26B43"/>
          </p15:clr>
        </p15:guide>
        <p15:guide id="2" pos="504">
          <p15:clr>
            <a:srgbClr val="F26B43"/>
          </p15:clr>
        </p15:guide>
        <p15:guide id="3" pos="7165">
          <p15:clr>
            <a:srgbClr val="F26B43"/>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 Message - split screen yellow">
  <p:cSld name="1_Key Message - split screen yellow">
    <p:bg>
      <p:bgPr>
        <a:solidFill>
          <a:schemeClr val="accent1"/>
        </a:solidFill>
      </p:bgPr>
    </p:bg>
    <p:spTree>
      <p:nvGrpSpPr>
        <p:cNvPr id="2336" name="Shape 2336"/>
        <p:cNvGrpSpPr/>
        <p:nvPr/>
      </p:nvGrpSpPr>
      <p:grpSpPr>
        <a:xfrm>
          <a:off x="0" y="0"/>
          <a:ext cx="0" cy="0"/>
          <a:chOff x="0" y="0"/>
          <a:chExt cx="0" cy="0"/>
        </a:xfrm>
      </p:grpSpPr>
      <p:sp>
        <p:nvSpPr>
          <p:cNvPr id="2337" name="Google Shape;2337;p228"/>
          <p:cNvSpPr/>
          <p:nvPr/>
        </p:nvSpPr>
        <p:spPr>
          <a:xfrm>
            <a:off x="9721516" y="0"/>
            <a:ext cx="2470484" cy="685799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38" name="Google Shape;2338;p228"/>
          <p:cNvSpPr/>
          <p:nvPr>
            <p:ph idx="2" type="pic"/>
          </p:nvPr>
        </p:nvSpPr>
        <p:spPr>
          <a:xfrm>
            <a:off x="6672558" y="285749"/>
            <a:ext cx="5240782" cy="6572250"/>
          </a:xfrm>
          <a:prstGeom prst="rect">
            <a:avLst/>
          </a:prstGeom>
          <a:solidFill>
            <a:schemeClr val="lt1"/>
          </a:solidFill>
          <a:ln>
            <a:noFill/>
          </a:ln>
        </p:spPr>
      </p:sp>
      <p:sp>
        <p:nvSpPr>
          <p:cNvPr id="2339" name="Google Shape;2339;p228"/>
          <p:cNvSpPr txBox="1"/>
          <p:nvPr>
            <p:ph idx="1" type="body"/>
          </p:nvPr>
        </p:nvSpPr>
        <p:spPr>
          <a:xfrm>
            <a:off x="213331" y="285749"/>
            <a:ext cx="6180567" cy="3250442"/>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400"/>
              </a:spcBef>
              <a:spcAft>
                <a:spcPts val="0"/>
              </a:spcAft>
              <a:buClr>
                <a:schemeClr val="dk1"/>
              </a:buClr>
              <a:buSzPts val="6600"/>
              <a:buNone/>
              <a:defRPr b="0" i="0" sz="66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0" name="Google Shape;2340;p228"/>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2341" name="Google Shape;2341;p228"/>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497">
          <p15:clr>
            <a:srgbClr val="F26B43"/>
          </p15:clr>
        </p15:guide>
        <p15:guide id="2" pos="504">
          <p15:clr>
            <a:srgbClr val="F26B43"/>
          </p15:clr>
        </p15:guide>
        <p15:guide id="3" pos="7165">
          <p15:clr>
            <a:srgbClr val="F26B43"/>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 split screen">
  <p:cSld name="Key Message - split screen">
    <p:bg>
      <p:bgPr>
        <a:solidFill>
          <a:schemeClr val="accent5"/>
        </a:solidFill>
      </p:bgPr>
    </p:bg>
    <p:spTree>
      <p:nvGrpSpPr>
        <p:cNvPr id="2342" name="Shape 2342"/>
        <p:cNvGrpSpPr/>
        <p:nvPr/>
      </p:nvGrpSpPr>
      <p:grpSpPr>
        <a:xfrm>
          <a:off x="0" y="0"/>
          <a:ext cx="0" cy="0"/>
          <a:chOff x="0" y="0"/>
          <a:chExt cx="0" cy="0"/>
        </a:xfrm>
      </p:grpSpPr>
      <p:sp>
        <p:nvSpPr>
          <p:cNvPr id="2343" name="Google Shape;2343;p229"/>
          <p:cNvSpPr/>
          <p:nvPr/>
        </p:nvSpPr>
        <p:spPr>
          <a:xfrm>
            <a:off x="9721516" y="0"/>
            <a:ext cx="2470484"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44" name="Google Shape;2344;p229"/>
          <p:cNvSpPr/>
          <p:nvPr>
            <p:ph idx="2" type="pic"/>
          </p:nvPr>
        </p:nvSpPr>
        <p:spPr>
          <a:xfrm>
            <a:off x="6672558" y="285749"/>
            <a:ext cx="5240782" cy="6572250"/>
          </a:xfrm>
          <a:prstGeom prst="rect">
            <a:avLst/>
          </a:prstGeom>
          <a:solidFill>
            <a:schemeClr val="lt1"/>
          </a:solidFill>
          <a:ln>
            <a:noFill/>
          </a:ln>
        </p:spPr>
      </p:sp>
      <p:sp>
        <p:nvSpPr>
          <p:cNvPr id="2345" name="Google Shape;2345;p229"/>
          <p:cNvSpPr txBox="1"/>
          <p:nvPr>
            <p:ph idx="1" type="body"/>
          </p:nvPr>
        </p:nvSpPr>
        <p:spPr>
          <a:xfrm>
            <a:off x="213331" y="285749"/>
            <a:ext cx="6180567" cy="3250442"/>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400"/>
              </a:spcBef>
              <a:spcAft>
                <a:spcPts val="0"/>
              </a:spcAft>
              <a:buClr>
                <a:schemeClr val="dk1"/>
              </a:buClr>
              <a:buSzPts val="6600"/>
              <a:buNone/>
              <a:defRPr b="0" i="0" sz="66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6" name="Google Shape;2346;p229"/>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2347" name="Google Shape;2347;p229"/>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497">
          <p15:clr>
            <a:srgbClr val="F26B43"/>
          </p15:clr>
        </p15:guide>
        <p15:guide id="2" pos="504">
          <p15:clr>
            <a:srgbClr val="F26B43"/>
          </p15:clr>
        </p15:guide>
        <p15:guide id="3" pos="7165">
          <p15:clr>
            <a:srgbClr val="F26B43"/>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 yellow">
  <p:cSld name="Key Message - yellow">
    <p:bg>
      <p:bgPr>
        <a:solidFill>
          <a:schemeClr val="accent1"/>
        </a:solidFill>
      </p:bgPr>
    </p:bg>
    <p:spTree>
      <p:nvGrpSpPr>
        <p:cNvPr id="2348" name="Shape 2348"/>
        <p:cNvGrpSpPr/>
        <p:nvPr/>
      </p:nvGrpSpPr>
      <p:grpSpPr>
        <a:xfrm>
          <a:off x="0" y="0"/>
          <a:ext cx="0" cy="0"/>
          <a:chOff x="0" y="0"/>
          <a:chExt cx="0" cy="0"/>
        </a:xfrm>
      </p:grpSpPr>
      <p:sp>
        <p:nvSpPr>
          <p:cNvPr id="2349" name="Google Shape;2349;p230"/>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2350" name="Google Shape;2350;p230"/>
          <p:cNvSpPr txBox="1"/>
          <p:nvPr>
            <p:ph idx="1" type="body"/>
          </p:nvPr>
        </p:nvSpPr>
        <p:spPr>
          <a:xfrm>
            <a:off x="268884" y="271898"/>
            <a:ext cx="9650368" cy="2659574"/>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400"/>
              </a:spcBef>
              <a:spcAft>
                <a:spcPts val="0"/>
              </a:spcAft>
              <a:buClr>
                <a:schemeClr val="dk1"/>
              </a:buClr>
              <a:buSzPts val="7200"/>
              <a:buNone/>
              <a:defRPr b="0" i="0" sz="72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97">
          <p15:clr>
            <a:srgbClr val="F26B43"/>
          </p15:clr>
        </p15:guide>
        <p15:guide id="2" pos="504">
          <p15:clr>
            <a:srgbClr val="F26B43"/>
          </p15:clr>
        </p15:guide>
        <p15:guide id="3" pos="7165">
          <p15:clr>
            <a:srgbClr val="F26B43"/>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 image and text B">
  <p:cSld name="Key message - image and text B">
    <p:spTree>
      <p:nvGrpSpPr>
        <p:cNvPr id="2351" name="Shape 2351"/>
        <p:cNvGrpSpPr/>
        <p:nvPr/>
      </p:nvGrpSpPr>
      <p:grpSpPr>
        <a:xfrm>
          <a:off x="0" y="0"/>
          <a:ext cx="0" cy="0"/>
          <a:chOff x="0" y="0"/>
          <a:chExt cx="0" cy="0"/>
        </a:xfrm>
      </p:grpSpPr>
      <p:sp>
        <p:nvSpPr>
          <p:cNvPr id="2352" name="Google Shape;2352;p231"/>
          <p:cNvSpPr/>
          <p:nvPr/>
        </p:nvSpPr>
        <p:spPr>
          <a:xfrm>
            <a:off x="7945438" y="274638"/>
            <a:ext cx="3973512" cy="585311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353" name="Google Shape;2353;p231"/>
          <p:cNvSpPr/>
          <p:nvPr>
            <p:ph idx="2" type="pic"/>
          </p:nvPr>
        </p:nvSpPr>
        <p:spPr>
          <a:xfrm>
            <a:off x="276226" y="268127"/>
            <a:ext cx="7672389" cy="5858038"/>
          </a:xfrm>
          <a:prstGeom prst="rect">
            <a:avLst/>
          </a:prstGeom>
          <a:solidFill>
            <a:schemeClr val="lt1"/>
          </a:solidFill>
          <a:ln>
            <a:noFill/>
          </a:ln>
        </p:spPr>
      </p:sp>
      <p:sp>
        <p:nvSpPr>
          <p:cNvPr id="2354" name="Google Shape;2354;p23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5" name="Google Shape;2355;p231"/>
          <p:cNvSpPr txBox="1"/>
          <p:nvPr>
            <p:ph idx="1" type="body"/>
          </p:nvPr>
        </p:nvSpPr>
        <p:spPr>
          <a:xfrm>
            <a:off x="8221948" y="550985"/>
            <a:ext cx="3482372" cy="531791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1">
                <a:solidFill>
                  <a:schemeClr val="dk1"/>
                </a:solidFill>
              </a:defRPr>
            </a:lvl1pPr>
            <a:lvl2pPr indent="-304800" lvl="1" marL="914400" algn="l">
              <a:lnSpc>
                <a:spcPct val="100000"/>
              </a:lnSpc>
              <a:spcBef>
                <a:spcPts val="600"/>
              </a:spcBef>
              <a:spcAft>
                <a:spcPts val="0"/>
              </a:spcAft>
              <a:buSzPts val="1200"/>
              <a:buChar char="⎻"/>
              <a:defRPr b="1">
                <a:solidFill>
                  <a:schemeClr val="dk1"/>
                </a:solidFill>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6" name="Google Shape;2356;p231"/>
          <p:cNvSpPr txBox="1"/>
          <p:nvPr>
            <p:ph type="title"/>
          </p:nvPr>
        </p:nvSpPr>
        <p:spPr>
          <a:xfrm>
            <a:off x="559841" y="659941"/>
            <a:ext cx="2839852" cy="689548"/>
          </a:xfrm>
          <a:prstGeom prst="rect">
            <a:avLst/>
          </a:prstGeom>
          <a:noFill/>
          <a:ln>
            <a:noFill/>
          </a:ln>
        </p:spPr>
        <p:txBody>
          <a:bodyPr anchorCtr="0" anchor="b" bIns="0" lIns="0" spcFirstLastPara="1" rIns="0" wrap="square" tIns="0">
            <a:spAutoFit/>
          </a:bodyPr>
          <a:lstStyle>
            <a:lvl1pPr lvl="0" algn="l">
              <a:lnSpc>
                <a:spcPct val="80000"/>
              </a:lnSpc>
              <a:spcBef>
                <a:spcPts val="0"/>
              </a:spcBef>
              <a:spcAft>
                <a:spcPts val="0"/>
              </a:spcAft>
              <a:buClr>
                <a:schemeClr val="dk1"/>
              </a:buClr>
              <a:buSzPts val="2800"/>
              <a:buFont typeface="Arial"/>
              <a:buNone/>
              <a:defRPr b="0" i="0" sz="2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 image and text A">
  <p:cSld name="Key message - image and text A">
    <p:spTree>
      <p:nvGrpSpPr>
        <p:cNvPr id="2357" name="Shape 2357"/>
        <p:cNvGrpSpPr/>
        <p:nvPr/>
      </p:nvGrpSpPr>
      <p:grpSpPr>
        <a:xfrm>
          <a:off x="0" y="0"/>
          <a:ext cx="0" cy="0"/>
          <a:chOff x="0" y="0"/>
          <a:chExt cx="0" cy="0"/>
        </a:xfrm>
      </p:grpSpPr>
      <p:sp>
        <p:nvSpPr>
          <p:cNvPr id="2358" name="Google Shape;2358;p232"/>
          <p:cNvSpPr/>
          <p:nvPr>
            <p:ph idx="2" type="pic"/>
          </p:nvPr>
        </p:nvSpPr>
        <p:spPr>
          <a:xfrm>
            <a:off x="276226" y="268127"/>
            <a:ext cx="11639550" cy="5858038"/>
          </a:xfrm>
          <a:prstGeom prst="rect">
            <a:avLst/>
          </a:prstGeom>
          <a:solidFill>
            <a:schemeClr val="lt1"/>
          </a:solidFill>
          <a:ln>
            <a:noFill/>
          </a:ln>
        </p:spPr>
      </p:sp>
      <p:sp>
        <p:nvSpPr>
          <p:cNvPr id="2359" name="Google Shape;2359;p23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0" name="Google Shape;2360;p232"/>
          <p:cNvSpPr/>
          <p:nvPr/>
        </p:nvSpPr>
        <p:spPr>
          <a:xfrm>
            <a:off x="7945438" y="269874"/>
            <a:ext cx="3970337" cy="5857875"/>
          </a:xfrm>
          <a:prstGeom prst="rect">
            <a:avLst/>
          </a:prstGeom>
          <a:solidFill>
            <a:schemeClr val="dk1">
              <a:alpha val="6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2361" name="Google Shape;2361;p232"/>
          <p:cNvCxnSpPr/>
          <p:nvPr/>
        </p:nvCxnSpPr>
        <p:spPr>
          <a:xfrm>
            <a:off x="7945438" y="5069840"/>
            <a:ext cx="3970337" cy="0"/>
          </a:xfrm>
          <a:prstGeom prst="straightConnector1">
            <a:avLst/>
          </a:prstGeom>
          <a:noFill/>
          <a:ln cap="flat" cmpd="sng" w="12700">
            <a:solidFill>
              <a:schemeClr val="accent6"/>
            </a:solidFill>
            <a:prstDash val="solid"/>
            <a:miter lim="800000"/>
            <a:headEnd len="sm" w="sm" type="none"/>
            <a:tailEnd len="sm" w="sm" type="none"/>
          </a:ln>
        </p:spPr>
      </p:cxnSp>
      <p:sp>
        <p:nvSpPr>
          <p:cNvPr id="2362" name="Google Shape;2362;p232"/>
          <p:cNvSpPr txBox="1"/>
          <p:nvPr>
            <p:ph idx="1" type="body"/>
          </p:nvPr>
        </p:nvSpPr>
        <p:spPr>
          <a:xfrm>
            <a:off x="8221948" y="5352773"/>
            <a:ext cx="3482372" cy="51612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1200"/>
              <a:buNone/>
              <a:defRPr b="1">
                <a:solidFill>
                  <a:schemeClr val="accent1"/>
                </a:solidFill>
              </a:defRPr>
            </a:lvl1pPr>
            <a:lvl2pPr indent="-304800" lvl="1" marL="914400" algn="l">
              <a:lnSpc>
                <a:spcPct val="100000"/>
              </a:lnSpc>
              <a:spcBef>
                <a:spcPts val="600"/>
              </a:spcBef>
              <a:spcAft>
                <a:spcPts val="0"/>
              </a:spcAft>
              <a:buSzPts val="1200"/>
              <a:buChar char="⎻"/>
              <a:defRPr b="1">
                <a:solidFill>
                  <a:schemeClr val="accent1"/>
                </a:solidFill>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3" name="Google Shape;2363;p232"/>
          <p:cNvSpPr txBox="1"/>
          <p:nvPr>
            <p:ph type="title"/>
          </p:nvPr>
        </p:nvSpPr>
        <p:spPr>
          <a:xfrm>
            <a:off x="2933968" y="2728481"/>
            <a:ext cx="8981805" cy="2364237"/>
          </a:xfrm>
          <a:prstGeom prst="rect">
            <a:avLst/>
          </a:prstGeom>
          <a:noFill/>
          <a:ln>
            <a:noFill/>
          </a:ln>
        </p:spPr>
        <p:txBody>
          <a:bodyPr anchorCtr="0" anchor="b" bIns="0" lIns="0" spcFirstLastPara="1" rIns="0" wrap="square" tIns="0">
            <a:spAutoFit/>
          </a:bodyPr>
          <a:lstStyle>
            <a:lvl1pPr lvl="0" algn="l">
              <a:lnSpc>
                <a:spcPct val="80000"/>
              </a:lnSpc>
              <a:spcBef>
                <a:spcPts val="0"/>
              </a:spcBef>
              <a:spcAft>
                <a:spcPts val="0"/>
              </a:spcAft>
              <a:buClr>
                <a:schemeClr val="lt1"/>
              </a:buClr>
              <a:buSzPts val="9600"/>
              <a:buFont typeface="Arial"/>
              <a:buNone/>
              <a:defRPr b="0" i="0" sz="9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ifesto">
  <p:cSld name="Manifesto">
    <p:bg>
      <p:bgPr>
        <a:solidFill>
          <a:schemeClr val="lt1"/>
        </a:solidFill>
      </p:bgPr>
    </p:bg>
    <p:spTree>
      <p:nvGrpSpPr>
        <p:cNvPr id="2364" name="Shape 2364"/>
        <p:cNvGrpSpPr/>
        <p:nvPr/>
      </p:nvGrpSpPr>
      <p:grpSpPr>
        <a:xfrm>
          <a:off x="0" y="0"/>
          <a:ext cx="0" cy="0"/>
          <a:chOff x="0" y="0"/>
          <a:chExt cx="0" cy="0"/>
        </a:xfrm>
      </p:grpSpPr>
      <p:sp>
        <p:nvSpPr>
          <p:cNvPr id="2365" name="Google Shape;2365;p233"/>
          <p:cNvSpPr/>
          <p:nvPr/>
        </p:nvSpPr>
        <p:spPr>
          <a:xfrm>
            <a:off x="7479792" y="0"/>
            <a:ext cx="4712207"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366" name="Google Shape;2366;p233"/>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lt1"/>
              </a:buClr>
              <a:buSzPts val="700"/>
              <a:buFont typeface="Arial"/>
              <a:buNone/>
            </a:pPr>
            <a:r>
              <a:rPr b="0" i="0" lang="en-GB" sz="700" u="none" cap="none" strike="noStrike">
                <a:solidFill>
                  <a:schemeClr val="lt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2367" name="Google Shape;2367;p233"/>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lt1"/>
              </a:buClr>
              <a:buSzPts val="700"/>
              <a:buFont typeface="Arial"/>
              <a:buNone/>
            </a:pPr>
            <a:fld id="{00000000-1234-1234-1234-123412341234}" type="slidenum">
              <a:rPr b="0" i="0" lang="en-GB" sz="700" u="none" cap="none" strike="noStrike">
                <a:solidFill>
                  <a:schemeClr val="lt1"/>
                </a:solidFill>
                <a:latin typeface="Arial"/>
                <a:ea typeface="Arial"/>
                <a:cs typeface="Arial"/>
                <a:sym typeface="Arial"/>
              </a:rPr>
              <a:t>‹#›</a:t>
            </a:fld>
            <a:endParaRPr b="0" i="0" sz="700" u="none" cap="none" strike="noStrike">
              <a:solidFill>
                <a:schemeClr val="lt1"/>
              </a:solidFill>
              <a:latin typeface="Arial"/>
              <a:ea typeface="Arial"/>
              <a:cs typeface="Arial"/>
              <a:sym typeface="Arial"/>
            </a:endParaRPr>
          </a:p>
        </p:txBody>
      </p:sp>
      <p:sp>
        <p:nvSpPr>
          <p:cNvPr id="2368" name="Google Shape;2368;p233"/>
          <p:cNvSpPr/>
          <p:nvPr>
            <p:ph idx="2" type="pic"/>
          </p:nvPr>
        </p:nvSpPr>
        <p:spPr>
          <a:xfrm>
            <a:off x="252030" y="2176272"/>
            <a:ext cx="2720511" cy="1773178"/>
          </a:xfrm>
          <a:prstGeom prst="rect">
            <a:avLst/>
          </a:prstGeom>
          <a:solidFill>
            <a:schemeClr val="lt1"/>
          </a:solidFill>
          <a:ln>
            <a:noFill/>
          </a:ln>
        </p:spPr>
      </p:sp>
      <p:sp>
        <p:nvSpPr>
          <p:cNvPr id="2369" name="Google Shape;2369;p233"/>
          <p:cNvSpPr txBox="1"/>
          <p:nvPr>
            <p:ph idx="1" type="body"/>
          </p:nvPr>
        </p:nvSpPr>
        <p:spPr>
          <a:xfrm>
            <a:off x="8554136" y="788988"/>
            <a:ext cx="3364816" cy="53387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200"/>
              <a:buNone/>
              <a:defRPr b="0" i="0">
                <a:solidFill>
                  <a:schemeClr val="lt1"/>
                </a:solidFill>
              </a:defRPr>
            </a:lvl1pPr>
            <a:lvl2pPr indent="-304800" lvl="1" marL="914400" algn="l">
              <a:lnSpc>
                <a:spcPct val="100000"/>
              </a:lnSpc>
              <a:spcBef>
                <a:spcPts val="600"/>
              </a:spcBef>
              <a:spcAft>
                <a:spcPts val="0"/>
              </a:spcAft>
              <a:buClr>
                <a:schemeClr val="lt1"/>
              </a:buClr>
              <a:buSzPts val="1200"/>
              <a:buChar char="⎻"/>
              <a:defRPr b="0" i="0">
                <a:solidFill>
                  <a:schemeClr val="lt1"/>
                </a:solidFill>
              </a:defRPr>
            </a:lvl2pPr>
            <a:lvl3pPr indent="-298450" lvl="2" marL="1371600" algn="l">
              <a:lnSpc>
                <a:spcPct val="100000"/>
              </a:lnSpc>
              <a:spcBef>
                <a:spcPts val="400"/>
              </a:spcBef>
              <a:spcAft>
                <a:spcPts val="0"/>
              </a:spcAft>
              <a:buClr>
                <a:schemeClr val="lt1"/>
              </a:buClr>
              <a:buSzPts val="1100"/>
              <a:buChar char="⎻"/>
              <a:defRPr b="0" i="0">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b="0" i="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0" name="Google Shape;2370;p233"/>
          <p:cNvSpPr/>
          <p:nvPr>
            <p:ph idx="3" type="pic"/>
          </p:nvPr>
        </p:nvSpPr>
        <p:spPr>
          <a:xfrm>
            <a:off x="252030" y="4210554"/>
            <a:ext cx="2720511" cy="1917196"/>
          </a:xfrm>
          <a:prstGeom prst="rect">
            <a:avLst/>
          </a:prstGeom>
          <a:solidFill>
            <a:schemeClr val="lt1"/>
          </a:solidFill>
          <a:ln>
            <a:noFill/>
          </a:ln>
        </p:spPr>
      </p:sp>
      <p:sp>
        <p:nvSpPr>
          <p:cNvPr id="2371" name="Google Shape;2371;p233"/>
          <p:cNvSpPr/>
          <p:nvPr>
            <p:ph idx="4" type="pic"/>
          </p:nvPr>
        </p:nvSpPr>
        <p:spPr>
          <a:xfrm>
            <a:off x="3257989" y="2176272"/>
            <a:ext cx="4687449" cy="3951478"/>
          </a:xfrm>
          <a:prstGeom prst="rect">
            <a:avLst/>
          </a:prstGeom>
          <a:solidFill>
            <a:schemeClr val="lt1"/>
          </a:solidFill>
          <a:ln>
            <a:noFill/>
          </a:ln>
        </p:spPr>
      </p:sp>
      <p:sp>
        <p:nvSpPr>
          <p:cNvPr id="2372" name="Google Shape;2372;p233"/>
          <p:cNvSpPr txBox="1"/>
          <p:nvPr>
            <p:ph type="title"/>
          </p:nvPr>
        </p:nvSpPr>
        <p:spPr>
          <a:xfrm>
            <a:off x="273050" y="274637"/>
            <a:ext cx="6933695"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5400"/>
              <a:buFont typeface="Arial"/>
              <a:buNone/>
              <a:defRPr b="0" i="0"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497">
          <p15:clr>
            <a:srgbClr val="F26B43"/>
          </p15:clr>
        </p15:guide>
        <p15:guide id="2" pos="504">
          <p15:clr>
            <a:srgbClr val="F26B43"/>
          </p15:clr>
        </p15:guide>
        <p15:guide id="3" pos="7165">
          <p15:clr>
            <a:srgbClr val="F26B43"/>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2373" name="Shape 2373"/>
        <p:cNvGrpSpPr/>
        <p:nvPr/>
      </p:nvGrpSpPr>
      <p:grpSpPr>
        <a:xfrm>
          <a:off x="0" y="0"/>
          <a:ext cx="0" cy="0"/>
          <a:chOff x="0" y="0"/>
          <a:chExt cx="0" cy="0"/>
        </a:xfrm>
      </p:grpSpPr>
      <p:sp>
        <p:nvSpPr>
          <p:cNvPr id="2374" name="Google Shape;2374;p23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5" name="Google Shape;2375;p234"/>
          <p:cNvSpPr/>
          <p:nvPr>
            <p:ph idx="2" type="pic"/>
          </p:nvPr>
        </p:nvSpPr>
        <p:spPr>
          <a:xfrm>
            <a:off x="266700" y="271898"/>
            <a:ext cx="11652251" cy="3579487"/>
          </a:xfrm>
          <a:prstGeom prst="rect">
            <a:avLst/>
          </a:prstGeom>
          <a:solidFill>
            <a:schemeClr val="lt1"/>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ths &amp; insights - category truth">
  <p:cSld name="Truths &amp; insights - category truth">
    <p:bg>
      <p:bgPr>
        <a:solidFill>
          <a:schemeClr val="lt1"/>
        </a:solidFill>
      </p:bgPr>
    </p:bg>
    <p:spTree>
      <p:nvGrpSpPr>
        <p:cNvPr id="177" name="Shape 177"/>
        <p:cNvGrpSpPr/>
        <p:nvPr/>
      </p:nvGrpSpPr>
      <p:grpSpPr>
        <a:xfrm>
          <a:off x="0" y="0"/>
          <a:ext cx="0" cy="0"/>
          <a:chOff x="0" y="0"/>
          <a:chExt cx="0" cy="0"/>
        </a:xfrm>
      </p:grpSpPr>
      <p:sp>
        <p:nvSpPr>
          <p:cNvPr id="178" name="Google Shape;178;p66"/>
          <p:cNvSpPr/>
          <p:nvPr/>
        </p:nvSpPr>
        <p:spPr>
          <a:xfrm flipH="1">
            <a:off x="6235700" y="268291"/>
            <a:ext cx="5683250" cy="585945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79" name="Google Shape;179;p6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66"/>
          <p:cNvSpPr txBox="1"/>
          <p:nvPr>
            <p:ph type="title"/>
          </p:nvPr>
        </p:nvSpPr>
        <p:spPr>
          <a:xfrm>
            <a:off x="273050" y="274637"/>
            <a:ext cx="5683250"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66"/>
          <p:cNvSpPr txBox="1"/>
          <p:nvPr>
            <p:ph idx="1" type="body"/>
          </p:nvPr>
        </p:nvSpPr>
        <p:spPr>
          <a:xfrm>
            <a:off x="273050" y="1638300"/>
            <a:ext cx="5683250" cy="43973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82" name="Google Shape;182;p66"/>
          <p:cNvGrpSpPr/>
          <p:nvPr/>
        </p:nvGrpSpPr>
        <p:grpSpPr>
          <a:xfrm>
            <a:off x="7064440" y="1185060"/>
            <a:ext cx="4025771" cy="4025921"/>
            <a:chOff x="-3267773" y="1277135"/>
            <a:chExt cx="2929766" cy="2929877"/>
          </a:xfrm>
        </p:grpSpPr>
        <p:sp>
          <p:nvSpPr>
            <p:cNvPr id="183" name="Google Shape;183;p66"/>
            <p:cNvSpPr/>
            <p:nvPr/>
          </p:nvSpPr>
          <p:spPr>
            <a:xfrm>
              <a:off x="-2586624" y="1971713"/>
              <a:ext cx="1578315" cy="157167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 name="Google Shape;184;p66"/>
            <p:cNvSpPr/>
            <p:nvPr/>
          </p:nvSpPr>
          <p:spPr>
            <a:xfrm>
              <a:off x="-1916322" y="1277135"/>
              <a:ext cx="1578315" cy="1578315"/>
            </a:xfrm>
            <a:prstGeom prst="ellipse">
              <a:avLst/>
            </a:prstGeom>
            <a:solidFill>
              <a:schemeClr val="accen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 name="Google Shape;185;p66"/>
            <p:cNvSpPr/>
            <p:nvPr/>
          </p:nvSpPr>
          <p:spPr>
            <a:xfrm>
              <a:off x="-3267773" y="1277135"/>
              <a:ext cx="1577196" cy="1577196"/>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 name="Google Shape;186;p66"/>
            <p:cNvSpPr/>
            <p:nvPr/>
          </p:nvSpPr>
          <p:spPr>
            <a:xfrm>
              <a:off x="-3267773" y="2629816"/>
              <a:ext cx="1577196" cy="1577196"/>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 name="Google Shape;187;p66"/>
            <p:cNvSpPr/>
            <p:nvPr/>
          </p:nvSpPr>
          <p:spPr>
            <a:xfrm>
              <a:off x="-1916322" y="2628696"/>
              <a:ext cx="1578315" cy="1578315"/>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88" name="Google Shape;188;p66"/>
            <p:cNvPicPr preferRelativeResize="0"/>
            <p:nvPr/>
          </p:nvPicPr>
          <p:blipFill rotWithShape="1">
            <a:blip r:embed="rId2">
              <a:alphaModFix/>
            </a:blip>
            <a:srcRect b="39049" l="61982" r="33984" t="53144"/>
            <a:stretch/>
          </p:blipFill>
          <p:spPr>
            <a:xfrm rot="10800000">
              <a:off x="-2586629" y="1971714"/>
              <a:ext cx="1578317" cy="1577196"/>
            </a:xfrm>
            <a:custGeom>
              <a:rect b="b" l="l" r="r" t="t"/>
              <a:pathLst>
                <a:path extrusionOk="0" h="2052452" w="2052452">
                  <a:moveTo>
                    <a:pt x="1026226" y="2052452"/>
                  </a:moveTo>
                  <a:cubicBezTo>
                    <a:pt x="459457" y="2052452"/>
                    <a:pt x="0" y="1592995"/>
                    <a:pt x="0" y="1026226"/>
                  </a:cubicBezTo>
                  <a:cubicBezTo>
                    <a:pt x="0" y="459457"/>
                    <a:pt x="459457" y="0"/>
                    <a:pt x="1026226" y="0"/>
                  </a:cubicBezTo>
                  <a:cubicBezTo>
                    <a:pt x="1592995" y="0"/>
                    <a:pt x="2052452" y="459457"/>
                    <a:pt x="2052452" y="1026226"/>
                  </a:cubicBezTo>
                  <a:cubicBezTo>
                    <a:pt x="2052452" y="1592995"/>
                    <a:pt x="1592995" y="2052452"/>
                    <a:pt x="1026226" y="2052452"/>
                  </a:cubicBezTo>
                  <a:close/>
                </a:path>
              </a:pathLst>
            </a:custGeom>
            <a:noFill/>
            <a:ln>
              <a:noFill/>
            </a:ln>
          </p:spPr>
        </p:pic>
        <p:sp>
          <p:nvSpPr>
            <p:cNvPr id="189" name="Google Shape;189;p66"/>
            <p:cNvSpPr txBox="1"/>
            <p:nvPr/>
          </p:nvSpPr>
          <p:spPr>
            <a:xfrm>
              <a:off x="-2974935" y="1641625"/>
              <a:ext cx="809992" cy="742804"/>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Brand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400" u="none" cap="none" strike="noStrike">
                <a:solidFill>
                  <a:srgbClr val="000000"/>
                </a:solidFill>
                <a:latin typeface="Arial"/>
                <a:ea typeface="Arial"/>
                <a:cs typeface="Arial"/>
                <a:sym typeface="Arial"/>
              </a:endParaRPr>
            </a:p>
          </p:txBody>
        </p:sp>
        <p:sp>
          <p:nvSpPr>
            <p:cNvPr id="190" name="Google Shape;190;p66"/>
            <p:cNvSpPr txBox="1"/>
            <p:nvPr/>
          </p:nvSpPr>
          <p:spPr>
            <a:xfrm>
              <a:off x="-1776638" y="1641625"/>
              <a:ext cx="1256854" cy="723205"/>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Category</a:t>
              </a:r>
              <a:endParaRPr b="1" i="0" sz="1600" u="none" cap="none" strike="noStrike">
                <a:solidFill>
                  <a:schemeClr val="dk1"/>
                </a:solidFill>
                <a:latin typeface="Arial"/>
                <a:ea typeface="Arial"/>
                <a:cs typeface="Arial"/>
                <a:sym typeface="Arial"/>
              </a:endParaRPr>
            </a:p>
            <a:p>
              <a:pPr indent="0" lvl="0" marL="0" marR="0" rtl="0" algn="r">
                <a:lnSpc>
                  <a:spcPct val="9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/Competitive</a:t>
              </a:r>
              <a:br>
                <a:rPr b="1" i="0" lang="en-GB" sz="1400" u="none" cap="none" strike="noStrike">
                  <a:solidFill>
                    <a:schemeClr val="dk1"/>
                  </a:solidFill>
                  <a:latin typeface="Arial"/>
                  <a:ea typeface="Arial"/>
                  <a:cs typeface="Arial"/>
                  <a:sym typeface="Arial"/>
                </a:rPr>
              </a:br>
              <a:r>
                <a:rPr b="1" i="0" lang="en-GB" sz="1400" u="none" cap="none" strike="noStrike">
                  <a:solidFill>
                    <a:schemeClr val="dk1"/>
                  </a:solidFill>
                  <a:latin typeface="Arial"/>
                  <a:ea typeface="Arial"/>
                  <a:cs typeface="Arial"/>
                  <a:sym typeface="Arial"/>
                </a:rPr>
                <a:t>truth</a:t>
              </a:r>
              <a:endParaRPr b="1" i="0" sz="1600" u="none" cap="none" strike="noStrike">
                <a:solidFill>
                  <a:schemeClr val="dk1"/>
                </a:solidFill>
                <a:latin typeface="Arial"/>
                <a:ea typeface="Arial"/>
                <a:cs typeface="Arial"/>
                <a:sym typeface="Arial"/>
              </a:endParaRPr>
            </a:p>
          </p:txBody>
        </p:sp>
        <p:sp>
          <p:nvSpPr>
            <p:cNvPr id="191" name="Google Shape;191;p66"/>
            <p:cNvSpPr txBox="1"/>
            <p:nvPr/>
          </p:nvSpPr>
          <p:spPr>
            <a:xfrm>
              <a:off x="-2974935" y="3099717"/>
              <a:ext cx="809992" cy="742804"/>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Human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192" name="Google Shape;192;p66"/>
            <p:cNvSpPr txBox="1"/>
            <p:nvPr/>
          </p:nvSpPr>
          <p:spPr>
            <a:xfrm>
              <a:off x="-1440837" y="3099717"/>
              <a:ext cx="809992" cy="742804"/>
            </a:xfrm>
            <a:prstGeom prst="rect">
              <a:avLst/>
            </a:prstGeom>
            <a:noFill/>
            <a:ln>
              <a:noFill/>
            </a:ln>
          </p:spPr>
          <p:txBody>
            <a:bodyPr anchorCtr="0" anchor="b"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Cultural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193" name="Google Shape;193;p66"/>
            <p:cNvSpPr txBox="1"/>
            <p:nvPr/>
          </p:nvSpPr>
          <p:spPr>
            <a:xfrm>
              <a:off x="-2431560" y="2592587"/>
              <a:ext cx="1266113" cy="303777"/>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chemeClr val="accent1"/>
                </a:buClr>
                <a:buSzPts val="1400"/>
                <a:buFont typeface="Arial"/>
                <a:buNone/>
              </a:pPr>
              <a:r>
                <a:rPr b="1" i="0" lang="en-GB" sz="1400" u="none" cap="none" strike="noStrike">
                  <a:solidFill>
                    <a:schemeClr val="accent1"/>
                  </a:solidFill>
                  <a:latin typeface="Arial"/>
                  <a:ea typeface="Arial"/>
                  <a:cs typeface="Arial"/>
                  <a:sym typeface="Arial"/>
                </a:rPr>
                <a:t>Creative </a:t>
              </a:r>
              <a:br>
                <a:rPr b="1" i="0" lang="en-GB" sz="1400" u="none" cap="none" strike="noStrike">
                  <a:solidFill>
                    <a:schemeClr val="accent1"/>
                  </a:solidFill>
                  <a:latin typeface="Arial"/>
                  <a:ea typeface="Arial"/>
                  <a:cs typeface="Arial"/>
                  <a:sym typeface="Arial"/>
                </a:rPr>
              </a:br>
              <a:r>
                <a:rPr b="1" i="0" lang="en-GB" sz="1400" u="none" cap="none" strike="noStrike">
                  <a:solidFill>
                    <a:schemeClr val="accent1"/>
                  </a:solidFill>
                  <a:latin typeface="Arial"/>
                  <a:ea typeface="Arial"/>
                  <a:cs typeface="Arial"/>
                  <a:sym typeface="Arial"/>
                </a:rPr>
                <a:t>platform</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1032">
          <p15:clr>
            <a:srgbClr val="F26B43"/>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_red box_content">
  <p:cSld name="1_Image_red box_content">
    <p:spTree>
      <p:nvGrpSpPr>
        <p:cNvPr id="2376" name="Shape 2376"/>
        <p:cNvGrpSpPr/>
        <p:nvPr/>
      </p:nvGrpSpPr>
      <p:grpSpPr>
        <a:xfrm>
          <a:off x="0" y="0"/>
          <a:ext cx="0" cy="0"/>
          <a:chOff x="0" y="0"/>
          <a:chExt cx="0" cy="0"/>
        </a:xfrm>
      </p:grpSpPr>
      <p:sp>
        <p:nvSpPr>
          <p:cNvPr id="2377" name="Google Shape;2377;p23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8" name="Google Shape;2378;p235"/>
          <p:cNvSpPr/>
          <p:nvPr>
            <p:ph idx="2" type="pic"/>
          </p:nvPr>
        </p:nvSpPr>
        <p:spPr>
          <a:xfrm>
            <a:off x="266700" y="271898"/>
            <a:ext cx="11652251" cy="3579487"/>
          </a:xfrm>
          <a:prstGeom prst="rect">
            <a:avLst/>
          </a:prstGeom>
          <a:solidFill>
            <a:schemeClr val="lt1"/>
          </a:solidFill>
          <a:ln>
            <a:noFill/>
          </a:ln>
        </p:spPr>
      </p:sp>
      <p:sp>
        <p:nvSpPr>
          <p:cNvPr id="2379" name="Google Shape;2379;p235"/>
          <p:cNvSpPr/>
          <p:nvPr/>
        </p:nvSpPr>
        <p:spPr>
          <a:xfrm>
            <a:off x="273049" y="4112774"/>
            <a:ext cx="4692651" cy="2014976"/>
          </a:xfrm>
          <a:prstGeom prst="rect">
            <a:avLst/>
          </a:prstGeom>
          <a:solidFill>
            <a:srgbClr val="FFAD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380" name="Google Shape;2380;p235"/>
          <p:cNvSpPr/>
          <p:nvPr>
            <p:ph idx="3" type="pic"/>
          </p:nvPr>
        </p:nvSpPr>
        <p:spPr>
          <a:xfrm>
            <a:off x="444447" y="4255055"/>
            <a:ext cx="469953" cy="471607"/>
          </a:xfrm>
          <a:prstGeom prst="rect">
            <a:avLst/>
          </a:prstGeom>
          <a:noFill/>
          <a:ln>
            <a:noFill/>
          </a:ln>
        </p:spPr>
      </p:sp>
      <p:sp>
        <p:nvSpPr>
          <p:cNvPr id="2381" name="Google Shape;2381;p235"/>
          <p:cNvSpPr txBox="1"/>
          <p:nvPr>
            <p:ph idx="1" type="body"/>
          </p:nvPr>
        </p:nvSpPr>
        <p:spPr>
          <a:xfrm>
            <a:off x="444447" y="5233564"/>
            <a:ext cx="4315812" cy="73152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dk1"/>
              </a:buClr>
              <a:buSzPts val="1100"/>
              <a:buNone/>
              <a:defRPr b="1" sz="11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2" name="Google Shape;2382;p235"/>
          <p:cNvSpPr txBox="1"/>
          <p:nvPr>
            <p:ph idx="4" type="body"/>
          </p:nvPr>
        </p:nvSpPr>
        <p:spPr>
          <a:xfrm>
            <a:off x="5238750" y="4112774"/>
            <a:ext cx="6677025" cy="51381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3" name="Google Shape;2383;p235"/>
          <p:cNvSpPr txBox="1"/>
          <p:nvPr>
            <p:ph idx="5" type="body"/>
          </p:nvPr>
        </p:nvSpPr>
        <p:spPr>
          <a:xfrm>
            <a:off x="5238750" y="4768755"/>
            <a:ext cx="6677025" cy="135899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600"/>
              </a:spcBef>
              <a:spcAft>
                <a:spcPts val="0"/>
              </a:spcAft>
              <a:buClr>
                <a:schemeClr val="dk1"/>
              </a:buClr>
              <a:buSzPts val="1100"/>
              <a:buNone/>
              <a:defRPr b="0" sz="1100">
                <a:solidFill>
                  <a:schemeClr val="dk1"/>
                </a:solidFill>
              </a:defRPr>
            </a:lvl1pPr>
            <a:lvl2pPr indent="-342900" lvl="1" marL="914400" algn="l">
              <a:lnSpc>
                <a:spcPct val="100000"/>
              </a:lnSpc>
              <a:spcBef>
                <a:spcPts val="4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_blue box_content">
  <p:cSld name="2_Image_blue box_content">
    <p:spTree>
      <p:nvGrpSpPr>
        <p:cNvPr id="2384" name="Shape 2384"/>
        <p:cNvGrpSpPr/>
        <p:nvPr/>
      </p:nvGrpSpPr>
      <p:grpSpPr>
        <a:xfrm>
          <a:off x="0" y="0"/>
          <a:ext cx="0" cy="0"/>
          <a:chOff x="0" y="0"/>
          <a:chExt cx="0" cy="0"/>
        </a:xfrm>
      </p:grpSpPr>
      <p:sp>
        <p:nvSpPr>
          <p:cNvPr id="2385" name="Google Shape;2385;p23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6" name="Google Shape;2386;p236"/>
          <p:cNvSpPr/>
          <p:nvPr>
            <p:ph idx="2" type="pic"/>
          </p:nvPr>
        </p:nvSpPr>
        <p:spPr>
          <a:xfrm>
            <a:off x="266700" y="271898"/>
            <a:ext cx="11652251" cy="3579487"/>
          </a:xfrm>
          <a:prstGeom prst="rect">
            <a:avLst/>
          </a:prstGeom>
          <a:solidFill>
            <a:schemeClr val="lt1"/>
          </a:solidFill>
          <a:ln>
            <a:noFill/>
          </a:ln>
        </p:spPr>
      </p:sp>
      <p:sp>
        <p:nvSpPr>
          <p:cNvPr id="2387" name="Google Shape;2387;p236"/>
          <p:cNvSpPr/>
          <p:nvPr/>
        </p:nvSpPr>
        <p:spPr>
          <a:xfrm>
            <a:off x="273049" y="4112774"/>
            <a:ext cx="4692651" cy="2014976"/>
          </a:xfrm>
          <a:prstGeom prst="rect">
            <a:avLst/>
          </a:prstGeom>
          <a:solidFill>
            <a:srgbClr val="C7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388" name="Google Shape;2388;p236"/>
          <p:cNvSpPr/>
          <p:nvPr>
            <p:ph idx="3" type="pic"/>
          </p:nvPr>
        </p:nvSpPr>
        <p:spPr>
          <a:xfrm>
            <a:off x="444447" y="4255055"/>
            <a:ext cx="469953" cy="471607"/>
          </a:xfrm>
          <a:prstGeom prst="rect">
            <a:avLst/>
          </a:prstGeom>
          <a:noFill/>
          <a:ln>
            <a:noFill/>
          </a:ln>
        </p:spPr>
      </p:sp>
      <p:sp>
        <p:nvSpPr>
          <p:cNvPr id="2389" name="Google Shape;2389;p236"/>
          <p:cNvSpPr txBox="1"/>
          <p:nvPr>
            <p:ph idx="1" type="body"/>
          </p:nvPr>
        </p:nvSpPr>
        <p:spPr>
          <a:xfrm>
            <a:off x="444447" y="5233564"/>
            <a:ext cx="4315812" cy="73152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dk1"/>
              </a:buClr>
              <a:buSzPts val="1100"/>
              <a:buNone/>
              <a:defRPr b="1" sz="11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0" name="Google Shape;2390;p236"/>
          <p:cNvSpPr txBox="1"/>
          <p:nvPr>
            <p:ph idx="4" type="body"/>
          </p:nvPr>
        </p:nvSpPr>
        <p:spPr>
          <a:xfrm>
            <a:off x="5238750" y="4112774"/>
            <a:ext cx="6677025" cy="51381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1" name="Google Shape;2391;p236"/>
          <p:cNvSpPr txBox="1"/>
          <p:nvPr>
            <p:ph idx="5" type="body"/>
          </p:nvPr>
        </p:nvSpPr>
        <p:spPr>
          <a:xfrm>
            <a:off x="5238750" y="4768755"/>
            <a:ext cx="6677025" cy="135899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600"/>
              </a:spcBef>
              <a:spcAft>
                <a:spcPts val="0"/>
              </a:spcAft>
              <a:buClr>
                <a:schemeClr val="dk1"/>
              </a:buClr>
              <a:buSzPts val="1100"/>
              <a:buNone/>
              <a:defRPr b="0" sz="1100">
                <a:solidFill>
                  <a:schemeClr val="dk1"/>
                </a:solidFill>
              </a:defRPr>
            </a:lvl1pPr>
            <a:lvl2pPr indent="-342900" lvl="1" marL="914400" algn="l">
              <a:lnSpc>
                <a:spcPct val="100000"/>
              </a:lnSpc>
              <a:spcBef>
                <a:spcPts val="4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_yellow box_content">
  <p:cSld name="Image_yellow box_content">
    <p:spTree>
      <p:nvGrpSpPr>
        <p:cNvPr id="2392" name="Shape 2392"/>
        <p:cNvGrpSpPr/>
        <p:nvPr/>
      </p:nvGrpSpPr>
      <p:grpSpPr>
        <a:xfrm>
          <a:off x="0" y="0"/>
          <a:ext cx="0" cy="0"/>
          <a:chOff x="0" y="0"/>
          <a:chExt cx="0" cy="0"/>
        </a:xfrm>
      </p:grpSpPr>
      <p:sp>
        <p:nvSpPr>
          <p:cNvPr id="2393" name="Google Shape;2393;p23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4" name="Google Shape;2394;p237"/>
          <p:cNvSpPr/>
          <p:nvPr>
            <p:ph idx="2" type="pic"/>
          </p:nvPr>
        </p:nvSpPr>
        <p:spPr>
          <a:xfrm>
            <a:off x="266700" y="271898"/>
            <a:ext cx="11652251" cy="3579487"/>
          </a:xfrm>
          <a:prstGeom prst="rect">
            <a:avLst/>
          </a:prstGeom>
          <a:solidFill>
            <a:schemeClr val="lt1"/>
          </a:solidFill>
          <a:ln>
            <a:noFill/>
          </a:ln>
        </p:spPr>
      </p:sp>
      <p:sp>
        <p:nvSpPr>
          <p:cNvPr id="2395" name="Google Shape;2395;p237"/>
          <p:cNvSpPr/>
          <p:nvPr/>
        </p:nvSpPr>
        <p:spPr>
          <a:xfrm>
            <a:off x="273049" y="4112774"/>
            <a:ext cx="4692651" cy="20149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396" name="Google Shape;2396;p237"/>
          <p:cNvSpPr/>
          <p:nvPr>
            <p:ph idx="3" type="pic"/>
          </p:nvPr>
        </p:nvSpPr>
        <p:spPr>
          <a:xfrm>
            <a:off x="444447" y="4255055"/>
            <a:ext cx="469953" cy="471607"/>
          </a:xfrm>
          <a:prstGeom prst="rect">
            <a:avLst/>
          </a:prstGeom>
          <a:noFill/>
          <a:ln>
            <a:noFill/>
          </a:ln>
        </p:spPr>
      </p:sp>
      <p:sp>
        <p:nvSpPr>
          <p:cNvPr id="2397" name="Google Shape;2397;p237"/>
          <p:cNvSpPr txBox="1"/>
          <p:nvPr>
            <p:ph idx="1" type="body"/>
          </p:nvPr>
        </p:nvSpPr>
        <p:spPr>
          <a:xfrm>
            <a:off x="444447" y="5233564"/>
            <a:ext cx="4315812" cy="73152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dk1"/>
              </a:buClr>
              <a:buSzPts val="1100"/>
              <a:buNone/>
              <a:defRPr b="1" sz="11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8" name="Google Shape;2398;p237"/>
          <p:cNvSpPr txBox="1"/>
          <p:nvPr>
            <p:ph idx="4" type="body"/>
          </p:nvPr>
        </p:nvSpPr>
        <p:spPr>
          <a:xfrm>
            <a:off x="5238750" y="4112774"/>
            <a:ext cx="6677025" cy="51381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9" name="Google Shape;2399;p237"/>
          <p:cNvSpPr txBox="1"/>
          <p:nvPr>
            <p:ph idx="5" type="body"/>
          </p:nvPr>
        </p:nvSpPr>
        <p:spPr>
          <a:xfrm>
            <a:off x="5238750" y="4768755"/>
            <a:ext cx="6677025" cy="135899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600"/>
              </a:spcBef>
              <a:spcAft>
                <a:spcPts val="0"/>
              </a:spcAft>
              <a:buClr>
                <a:schemeClr val="dk1"/>
              </a:buClr>
              <a:buSzPts val="1100"/>
              <a:buNone/>
              <a:defRPr b="0" sz="1100">
                <a:solidFill>
                  <a:schemeClr val="dk1"/>
                </a:solidFill>
              </a:defRPr>
            </a:lvl1pPr>
            <a:lvl2pPr indent="-342900" lvl="1" marL="914400" algn="l">
              <a:lnSpc>
                <a:spcPct val="100000"/>
              </a:lnSpc>
              <a:spcBef>
                <a:spcPts val="4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 image_4 color boxes bottom">
  <p:cSld name="1_Top image_4 color boxes bottom">
    <p:spTree>
      <p:nvGrpSpPr>
        <p:cNvPr id="2400" name="Shape 2400"/>
        <p:cNvGrpSpPr/>
        <p:nvPr/>
      </p:nvGrpSpPr>
      <p:grpSpPr>
        <a:xfrm>
          <a:off x="0" y="0"/>
          <a:ext cx="0" cy="0"/>
          <a:chOff x="0" y="0"/>
          <a:chExt cx="0" cy="0"/>
        </a:xfrm>
      </p:grpSpPr>
      <p:sp>
        <p:nvSpPr>
          <p:cNvPr id="2401" name="Google Shape;2401;p23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2" name="Google Shape;2402;p238"/>
          <p:cNvSpPr/>
          <p:nvPr>
            <p:ph idx="2" type="pic"/>
          </p:nvPr>
        </p:nvSpPr>
        <p:spPr>
          <a:xfrm>
            <a:off x="266700" y="271898"/>
            <a:ext cx="11652251" cy="3579487"/>
          </a:xfrm>
          <a:prstGeom prst="rect">
            <a:avLst/>
          </a:prstGeom>
          <a:solidFill>
            <a:schemeClr val="lt1"/>
          </a:solidFill>
          <a:ln>
            <a:noFill/>
          </a:ln>
        </p:spPr>
      </p:sp>
      <p:sp>
        <p:nvSpPr>
          <p:cNvPr id="2403" name="Google Shape;2403;p238"/>
          <p:cNvSpPr/>
          <p:nvPr/>
        </p:nvSpPr>
        <p:spPr>
          <a:xfrm>
            <a:off x="273050" y="4112774"/>
            <a:ext cx="2749175" cy="20149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04" name="Google Shape;2404;p238"/>
          <p:cNvSpPr/>
          <p:nvPr/>
        </p:nvSpPr>
        <p:spPr>
          <a:xfrm>
            <a:off x="3234777" y="4112774"/>
            <a:ext cx="2749175" cy="2014976"/>
          </a:xfrm>
          <a:prstGeom prst="rect">
            <a:avLst/>
          </a:prstGeom>
          <a:solidFill>
            <a:srgbClr val="FFAD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05" name="Google Shape;2405;p238"/>
          <p:cNvSpPr/>
          <p:nvPr/>
        </p:nvSpPr>
        <p:spPr>
          <a:xfrm>
            <a:off x="6202277" y="4112774"/>
            <a:ext cx="2749175" cy="2014976"/>
          </a:xfrm>
          <a:prstGeom prst="rect">
            <a:avLst/>
          </a:prstGeom>
          <a:solidFill>
            <a:srgbClr val="9EA4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406" name="Google Shape;2406;p238"/>
          <p:cNvCxnSpPr/>
          <p:nvPr/>
        </p:nvCxnSpPr>
        <p:spPr>
          <a:xfrm>
            <a:off x="6349575" y="4224984"/>
            <a:ext cx="0" cy="1779948"/>
          </a:xfrm>
          <a:prstGeom prst="straightConnector1">
            <a:avLst/>
          </a:prstGeom>
          <a:noFill/>
          <a:ln cap="flat" cmpd="sng" w="12700">
            <a:solidFill>
              <a:schemeClr val="dk1"/>
            </a:solidFill>
            <a:prstDash val="solid"/>
            <a:miter lim="800000"/>
            <a:headEnd len="sm" w="sm" type="none"/>
            <a:tailEnd len="sm" w="sm" type="none"/>
          </a:ln>
        </p:spPr>
      </p:cxnSp>
      <p:cxnSp>
        <p:nvCxnSpPr>
          <p:cNvPr id="2407" name="Google Shape;2407;p238"/>
          <p:cNvCxnSpPr/>
          <p:nvPr/>
        </p:nvCxnSpPr>
        <p:spPr>
          <a:xfrm>
            <a:off x="3371509" y="4224984"/>
            <a:ext cx="0" cy="1779948"/>
          </a:xfrm>
          <a:prstGeom prst="straightConnector1">
            <a:avLst/>
          </a:prstGeom>
          <a:noFill/>
          <a:ln cap="flat" cmpd="sng" w="12700">
            <a:solidFill>
              <a:schemeClr val="dk1"/>
            </a:solidFill>
            <a:prstDash val="solid"/>
            <a:miter lim="800000"/>
            <a:headEnd len="sm" w="sm" type="none"/>
            <a:tailEnd len="sm" w="sm" type="none"/>
          </a:ln>
        </p:spPr>
      </p:cxnSp>
      <p:cxnSp>
        <p:nvCxnSpPr>
          <p:cNvPr id="2408" name="Google Shape;2408;p238"/>
          <p:cNvCxnSpPr/>
          <p:nvPr/>
        </p:nvCxnSpPr>
        <p:spPr>
          <a:xfrm>
            <a:off x="405019" y="4224984"/>
            <a:ext cx="0" cy="1779948"/>
          </a:xfrm>
          <a:prstGeom prst="straightConnector1">
            <a:avLst/>
          </a:prstGeom>
          <a:noFill/>
          <a:ln cap="flat" cmpd="sng" w="12700">
            <a:solidFill>
              <a:schemeClr val="dk1"/>
            </a:solidFill>
            <a:prstDash val="solid"/>
            <a:miter lim="800000"/>
            <a:headEnd len="sm" w="sm" type="none"/>
            <a:tailEnd len="sm" w="sm" type="none"/>
          </a:ln>
        </p:spPr>
      </p:cxnSp>
      <p:sp>
        <p:nvSpPr>
          <p:cNvPr id="2409" name="Google Shape;2409;p238"/>
          <p:cNvSpPr/>
          <p:nvPr/>
        </p:nvSpPr>
        <p:spPr>
          <a:xfrm>
            <a:off x="9169777" y="4112774"/>
            <a:ext cx="2749175" cy="2014976"/>
          </a:xfrm>
          <a:prstGeom prst="rect">
            <a:avLst/>
          </a:prstGeom>
          <a:solidFill>
            <a:srgbClr val="C7C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410" name="Google Shape;2410;p238"/>
          <p:cNvCxnSpPr/>
          <p:nvPr/>
        </p:nvCxnSpPr>
        <p:spPr>
          <a:xfrm>
            <a:off x="9305500" y="4224984"/>
            <a:ext cx="0" cy="1779948"/>
          </a:xfrm>
          <a:prstGeom prst="straightConnector1">
            <a:avLst/>
          </a:prstGeom>
          <a:noFill/>
          <a:ln cap="flat" cmpd="sng" w="12700">
            <a:solidFill>
              <a:schemeClr val="dk1"/>
            </a:solidFill>
            <a:prstDash val="solid"/>
            <a:miter lim="800000"/>
            <a:headEnd len="sm" w="sm" type="none"/>
            <a:tailEnd len="sm" w="sm" type="none"/>
          </a:ln>
        </p:spPr>
      </p:cxnSp>
      <p:sp>
        <p:nvSpPr>
          <p:cNvPr id="2411" name="Google Shape;2411;p238"/>
          <p:cNvSpPr txBox="1"/>
          <p:nvPr>
            <p:ph idx="1" type="body"/>
          </p:nvPr>
        </p:nvSpPr>
        <p:spPr>
          <a:xfrm>
            <a:off x="574804" y="4861366"/>
            <a:ext cx="2267712" cy="113385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000"/>
              <a:buNone/>
              <a:defRPr b="1" sz="10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2" name="Google Shape;2412;p238"/>
          <p:cNvSpPr txBox="1"/>
          <p:nvPr>
            <p:ph idx="3" type="body"/>
          </p:nvPr>
        </p:nvSpPr>
        <p:spPr>
          <a:xfrm>
            <a:off x="3535100" y="4861366"/>
            <a:ext cx="2267712" cy="113385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000"/>
              <a:buNone/>
              <a:defRPr b="1" sz="10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3" name="Google Shape;2413;p238"/>
          <p:cNvSpPr txBox="1"/>
          <p:nvPr>
            <p:ph idx="4" type="body"/>
          </p:nvPr>
        </p:nvSpPr>
        <p:spPr>
          <a:xfrm>
            <a:off x="6511725" y="4861366"/>
            <a:ext cx="2267712" cy="113385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000"/>
              <a:buNone/>
              <a:defRPr b="1" sz="10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4" name="Google Shape;2414;p238"/>
          <p:cNvSpPr txBox="1"/>
          <p:nvPr>
            <p:ph idx="5" type="body"/>
          </p:nvPr>
        </p:nvSpPr>
        <p:spPr>
          <a:xfrm>
            <a:off x="9472021" y="4861366"/>
            <a:ext cx="2267712" cy="113385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000"/>
              <a:buNone/>
              <a:defRPr b="1" sz="10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images_boxes">
  <p:cSld name="Content_images_boxes">
    <p:spTree>
      <p:nvGrpSpPr>
        <p:cNvPr id="2415" name="Shape 2415"/>
        <p:cNvGrpSpPr/>
        <p:nvPr/>
      </p:nvGrpSpPr>
      <p:grpSpPr>
        <a:xfrm>
          <a:off x="0" y="0"/>
          <a:ext cx="0" cy="0"/>
          <a:chOff x="0" y="0"/>
          <a:chExt cx="0" cy="0"/>
        </a:xfrm>
      </p:grpSpPr>
      <p:sp>
        <p:nvSpPr>
          <p:cNvPr id="2416" name="Google Shape;2416;p23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7" name="Google Shape;2417;p239"/>
          <p:cNvSpPr/>
          <p:nvPr/>
        </p:nvSpPr>
        <p:spPr>
          <a:xfrm>
            <a:off x="273050" y="12562508"/>
            <a:ext cx="2749175" cy="20149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18" name="Google Shape;2418;p239"/>
          <p:cNvSpPr/>
          <p:nvPr/>
        </p:nvSpPr>
        <p:spPr>
          <a:xfrm>
            <a:off x="3234777" y="12562508"/>
            <a:ext cx="2749175" cy="2014976"/>
          </a:xfrm>
          <a:prstGeom prst="rect">
            <a:avLst/>
          </a:prstGeom>
          <a:solidFill>
            <a:srgbClr val="FF83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19" name="Google Shape;2419;p239"/>
          <p:cNvSpPr/>
          <p:nvPr/>
        </p:nvSpPr>
        <p:spPr>
          <a:xfrm>
            <a:off x="6202277" y="12562508"/>
            <a:ext cx="2749175" cy="201497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420" name="Google Shape;2420;p239"/>
          <p:cNvCxnSpPr/>
          <p:nvPr/>
        </p:nvCxnSpPr>
        <p:spPr>
          <a:xfrm>
            <a:off x="6349575" y="12674718"/>
            <a:ext cx="0" cy="1779948"/>
          </a:xfrm>
          <a:prstGeom prst="straightConnector1">
            <a:avLst/>
          </a:prstGeom>
          <a:noFill/>
          <a:ln cap="flat" cmpd="sng" w="12700">
            <a:solidFill>
              <a:schemeClr val="dk1"/>
            </a:solidFill>
            <a:prstDash val="solid"/>
            <a:miter lim="800000"/>
            <a:headEnd len="sm" w="sm" type="none"/>
            <a:tailEnd len="sm" w="sm" type="none"/>
          </a:ln>
        </p:spPr>
      </p:cxnSp>
      <p:cxnSp>
        <p:nvCxnSpPr>
          <p:cNvPr id="2421" name="Google Shape;2421;p239"/>
          <p:cNvCxnSpPr/>
          <p:nvPr/>
        </p:nvCxnSpPr>
        <p:spPr>
          <a:xfrm>
            <a:off x="3371509" y="12674718"/>
            <a:ext cx="0" cy="1779948"/>
          </a:xfrm>
          <a:prstGeom prst="straightConnector1">
            <a:avLst/>
          </a:prstGeom>
          <a:noFill/>
          <a:ln cap="flat" cmpd="sng" w="12700">
            <a:solidFill>
              <a:schemeClr val="dk1"/>
            </a:solidFill>
            <a:prstDash val="solid"/>
            <a:miter lim="800000"/>
            <a:headEnd len="sm" w="sm" type="none"/>
            <a:tailEnd len="sm" w="sm" type="none"/>
          </a:ln>
        </p:spPr>
      </p:cxnSp>
      <p:cxnSp>
        <p:nvCxnSpPr>
          <p:cNvPr id="2422" name="Google Shape;2422;p239"/>
          <p:cNvCxnSpPr/>
          <p:nvPr/>
        </p:nvCxnSpPr>
        <p:spPr>
          <a:xfrm>
            <a:off x="405019" y="12674718"/>
            <a:ext cx="0" cy="1779948"/>
          </a:xfrm>
          <a:prstGeom prst="straightConnector1">
            <a:avLst/>
          </a:prstGeom>
          <a:noFill/>
          <a:ln cap="flat" cmpd="sng" w="12700">
            <a:solidFill>
              <a:schemeClr val="dk1"/>
            </a:solidFill>
            <a:prstDash val="solid"/>
            <a:miter lim="800000"/>
            <a:headEnd len="sm" w="sm" type="none"/>
            <a:tailEnd len="sm" w="sm" type="none"/>
          </a:ln>
        </p:spPr>
      </p:cxnSp>
      <p:sp>
        <p:nvSpPr>
          <p:cNvPr id="2423" name="Google Shape;2423;p239"/>
          <p:cNvSpPr/>
          <p:nvPr/>
        </p:nvSpPr>
        <p:spPr>
          <a:xfrm>
            <a:off x="9169777" y="12562508"/>
            <a:ext cx="2749175" cy="2014976"/>
          </a:xfrm>
          <a:prstGeom prst="rect">
            <a:avLst/>
          </a:prstGeom>
          <a:solidFill>
            <a:srgbClr val="ACAE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424" name="Google Shape;2424;p239"/>
          <p:cNvCxnSpPr/>
          <p:nvPr/>
        </p:nvCxnSpPr>
        <p:spPr>
          <a:xfrm>
            <a:off x="9305500" y="12674718"/>
            <a:ext cx="0" cy="1779948"/>
          </a:xfrm>
          <a:prstGeom prst="straightConnector1">
            <a:avLst/>
          </a:prstGeom>
          <a:noFill/>
          <a:ln cap="flat" cmpd="sng" w="12700">
            <a:solidFill>
              <a:schemeClr val="dk1"/>
            </a:solidFill>
            <a:prstDash val="solid"/>
            <a:miter lim="800000"/>
            <a:headEnd len="sm" w="sm" type="none"/>
            <a:tailEnd len="sm" w="sm" type="none"/>
          </a:ln>
        </p:spPr>
      </p:cxnSp>
      <p:sp>
        <p:nvSpPr>
          <p:cNvPr id="2425" name="Google Shape;2425;p239"/>
          <p:cNvSpPr txBox="1"/>
          <p:nvPr>
            <p:ph idx="1" type="body"/>
          </p:nvPr>
        </p:nvSpPr>
        <p:spPr>
          <a:xfrm>
            <a:off x="574804" y="13311100"/>
            <a:ext cx="2267712" cy="113385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000"/>
              <a:buNone/>
              <a:defRPr b="1" sz="10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6" name="Google Shape;2426;p239"/>
          <p:cNvSpPr txBox="1"/>
          <p:nvPr>
            <p:ph idx="2" type="body"/>
          </p:nvPr>
        </p:nvSpPr>
        <p:spPr>
          <a:xfrm>
            <a:off x="3535100" y="13311100"/>
            <a:ext cx="2267712" cy="113385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000"/>
              <a:buNone/>
              <a:defRPr b="1" sz="10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7" name="Google Shape;2427;p239"/>
          <p:cNvSpPr txBox="1"/>
          <p:nvPr>
            <p:ph idx="3" type="body"/>
          </p:nvPr>
        </p:nvSpPr>
        <p:spPr>
          <a:xfrm>
            <a:off x="6511725" y="13311100"/>
            <a:ext cx="2267712" cy="113385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000"/>
              <a:buNone/>
              <a:defRPr b="1" sz="10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8" name="Google Shape;2428;p239"/>
          <p:cNvSpPr txBox="1"/>
          <p:nvPr>
            <p:ph idx="4" type="body"/>
          </p:nvPr>
        </p:nvSpPr>
        <p:spPr>
          <a:xfrm>
            <a:off x="9472021" y="13311100"/>
            <a:ext cx="2267712" cy="113385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000"/>
              <a:buNone/>
              <a:defRPr b="1" sz="10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9" name="Google Shape;2429;p239"/>
          <p:cNvSpPr/>
          <p:nvPr/>
        </p:nvSpPr>
        <p:spPr>
          <a:xfrm>
            <a:off x="8218489" y="1856640"/>
            <a:ext cx="3700462" cy="20116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30" name="Google Shape;2430;p239"/>
          <p:cNvSpPr/>
          <p:nvPr/>
        </p:nvSpPr>
        <p:spPr>
          <a:xfrm>
            <a:off x="4247641" y="4112774"/>
            <a:ext cx="3689351" cy="2014976"/>
          </a:xfrm>
          <a:prstGeom prst="rect">
            <a:avLst/>
          </a:prstGeom>
          <a:solidFill>
            <a:srgbClr val="FFAD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31" name="Google Shape;2431;p239"/>
          <p:cNvSpPr/>
          <p:nvPr/>
        </p:nvSpPr>
        <p:spPr>
          <a:xfrm>
            <a:off x="8222233" y="4112774"/>
            <a:ext cx="3689351" cy="2014976"/>
          </a:xfrm>
          <a:prstGeom prst="rect">
            <a:avLst/>
          </a:prstGeom>
          <a:solidFill>
            <a:srgbClr val="9EA4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32" name="Google Shape;2432;p239"/>
          <p:cNvSpPr/>
          <p:nvPr/>
        </p:nvSpPr>
        <p:spPr>
          <a:xfrm>
            <a:off x="273049" y="273049"/>
            <a:ext cx="3689352" cy="5854701"/>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433" name="Google Shape;2433;p239"/>
          <p:cNvCxnSpPr/>
          <p:nvPr/>
        </p:nvCxnSpPr>
        <p:spPr>
          <a:xfrm>
            <a:off x="4371276" y="4229093"/>
            <a:ext cx="0" cy="1783080"/>
          </a:xfrm>
          <a:prstGeom prst="straightConnector1">
            <a:avLst/>
          </a:prstGeom>
          <a:noFill/>
          <a:ln cap="flat" cmpd="sng" w="12700">
            <a:solidFill>
              <a:schemeClr val="dk1"/>
            </a:solidFill>
            <a:prstDash val="solid"/>
            <a:miter lim="800000"/>
            <a:headEnd len="sm" w="sm" type="none"/>
            <a:tailEnd len="sm" w="sm" type="none"/>
          </a:ln>
        </p:spPr>
      </p:cxnSp>
      <p:cxnSp>
        <p:nvCxnSpPr>
          <p:cNvPr id="2434" name="Google Shape;2434;p239"/>
          <p:cNvCxnSpPr/>
          <p:nvPr/>
        </p:nvCxnSpPr>
        <p:spPr>
          <a:xfrm>
            <a:off x="8352069" y="4229093"/>
            <a:ext cx="0" cy="1783080"/>
          </a:xfrm>
          <a:prstGeom prst="straightConnector1">
            <a:avLst/>
          </a:prstGeom>
          <a:noFill/>
          <a:ln cap="flat" cmpd="sng" w="12700">
            <a:solidFill>
              <a:schemeClr val="dk1"/>
            </a:solidFill>
            <a:prstDash val="solid"/>
            <a:miter lim="800000"/>
            <a:headEnd len="sm" w="sm" type="none"/>
            <a:tailEnd len="sm" w="sm" type="none"/>
          </a:ln>
        </p:spPr>
      </p:cxnSp>
      <p:cxnSp>
        <p:nvCxnSpPr>
          <p:cNvPr id="2435" name="Google Shape;2435;p239"/>
          <p:cNvCxnSpPr/>
          <p:nvPr/>
        </p:nvCxnSpPr>
        <p:spPr>
          <a:xfrm>
            <a:off x="8352069" y="1974150"/>
            <a:ext cx="0" cy="1783080"/>
          </a:xfrm>
          <a:prstGeom prst="straightConnector1">
            <a:avLst/>
          </a:prstGeom>
          <a:noFill/>
          <a:ln cap="flat" cmpd="sng" w="12700">
            <a:solidFill>
              <a:schemeClr val="dk1"/>
            </a:solidFill>
            <a:prstDash val="solid"/>
            <a:miter lim="800000"/>
            <a:headEnd len="sm" w="sm" type="none"/>
            <a:tailEnd len="sm" w="sm" type="none"/>
          </a:ln>
        </p:spPr>
      </p:cxnSp>
      <p:sp>
        <p:nvSpPr>
          <p:cNvPr id="2436" name="Google Shape;2436;p239"/>
          <p:cNvSpPr txBox="1"/>
          <p:nvPr>
            <p:ph idx="5" type="body"/>
          </p:nvPr>
        </p:nvSpPr>
        <p:spPr>
          <a:xfrm>
            <a:off x="574804" y="3809999"/>
            <a:ext cx="3048930" cy="2066689"/>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Clr>
                <a:schemeClr val="dk1"/>
              </a:buClr>
              <a:buSzPts val="3200"/>
              <a:buNone/>
              <a:defRPr b="1" sz="32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7" name="Google Shape;2437;p239"/>
          <p:cNvSpPr/>
          <p:nvPr>
            <p:ph idx="6" type="pic"/>
          </p:nvPr>
        </p:nvSpPr>
        <p:spPr>
          <a:xfrm>
            <a:off x="4517901" y="4255056"/>
            <a:ext cx="354835" cy="356084"/>
          </a:xfrm>
          <a:prstGeom prst="rect">
            <a:avLst/>
          </a:prstGeom>
          <a:noFill/>
          <a:ln>
            <a:noFill/>
          </a:ln>
        </p:spPr>
      </p:sp>
      <p:sp>
        <p:nvSpPr>
          <p:cNvPr id="2438" name="Google Shape;2438;p239"/>
          <p:cNvSpPr txBox="1"/>
          <p:nvPr>
            <p:ph idx="7" type="body"/>
          </p:nvPr>
        </p:nvSpPr>
        <p:spPr>
          <a:xfrm>
            <a:off x="4517901" y="5253736"/>
            <a:ext cx="3236211" cy="7315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100"/>
              <a:buNone/>
              <a:defRPr b="1" sz="11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9" name="Google Shape;2439;p239"/>
          <p:cNvSpPr/>
          <p:nvPr>
            <p:ph idx="8" type="pic"/>
          </p:nvPr>
        </p:nvSpPr>
        <p:spPr>
          <a:xfrm>
            <a:off x="8506968" y="4255056"/>
            <a:ext cx="354835" cy="356084"/>
          </a:xfrm>
          <a:prstGeom prst="rect">
            <a:avLst/>
          </a:prstGeom>
          <a:noFill/>
          <a:ln>
            <a:noFill/>
          </a:ln>
        </p:spPr>
      </p:sp>
      <p:sp>
        <p:nvSpPr>
          <p:cNvPr id="2440" name="Google Shape;2440;p239"/>
          <p:cNvSpPr txBox="1"/>
          <p:nvPr>
            <p:ph idx="9" type="body"/>
          </p:nvPr>
        </p:nvSpPr>
        <p:spPr>
          <a:xfrm>
            <a:off x="8506968" y="5253736"/>
            <a:ext cx="3236211" cy="7315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100"/>
              <a:buNone/>
              <a:defRPr b="1" sz="11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1" name="Google Shape;2441;p239"/>
          <p:cNvSpPr/>
          <p:nvPr>
            <p:ph idx="13" type="pic"/>
          </p:nvPr>
        </p:nvSpPr>
        <p:spPr>
          <a:xfrm>
            <a:off x="8506968" y="1982264"/>
            <a:ext cx="354835" cy="356084"/>
          </a:xfrm>
          <a:prstGeom prst="rect">
            <a:avLst/>
          </a:prstGeom>
          <a:noFill/>
          <a:ln>
            <a:noFill/>
          </a:ln>
        </p:spPr>
      </p:sp>
      <p:sp>
        <p:nvSpPr>
          <p:cNvPr id="2442" name="Google Shape;2442;p239"/>
          <p:cNvSpPr txBox="1"/>
          <p:nvPr>
            <p:ph idx="14" type="body"/>
          </p:nvPr>
        </p:nvSpPr>
        <p:spPr>
          <a:xfrm>
            <a:off x="8506968" y="2980944"/>
            <a:ext cx="3236211" cy="7315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100"/>
              <a:buNone/>
              <a:defRPr b="1" sz="11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3" name="Google Shape;2443;p239"/>
          <p:cNvSpPr/>
          <p:nvPr>
            <p:ph idx="15" type="pic"/>
          </p:nvPr>
        </p:nvSpPr>
        <p:spPr>
          <a:xfrm>
            <a:off x="4246563" y="275814"/>
            <a:ext cx="7669212" cy="3583668"/>
          </a:xfrm>
          <a:prstGeom prst="rect">
            <a:avLst/>
          </a:prstGeom>
          <a:solidFill>
            <a:schemeClr val="lt2"/>
          </a:solidFill>
          <a:ln>
            <a:noFill/>
          </a:ln>
        </p:spPr>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image_black box">
  <p:cSld name="Content_image_black box">
    <p:spTree>
      <p:nvGrpSpPr>
        <p:cNvPr id="2444" name="Shape 2444"/>
        <p:cNvGrpSpPr/>
        <p:nvPr/>
      </p:nvGrpSpPr>
      <p:grpSpPr>
        <a:xfrm>
          <a:off x="0" y="0"/>
          <a:ext cx="0" cy="0"/>
          <a:chOff x="0" y="0"/>
          <a:chExt cx="0" cy="0"/>
        </a:xfrm>
      </p:grpSpPr>
      <p:sp>
        <p:nvSpPr>
          <p:cNvPr id="2445" name="Google Shape;2445;p240"/>
          <p:cNvSpPr/>
          <p:nvPr>
            <p:ph idx="2" type="pic"/>
          </p:nvPr>
        </p:nvSpPr>
        <p:spPr>
          <a:xfrm>
            <a:off x="3255963" y="271898"/>
            <a:ext cx="4689476" cy="5855852"/>
          </a:xfrm>
          <a:prstGeom prst="rect">
            <a:avLst/>
          </a:prstGeom>
          <a:solidFill>
            <a:schemeClr val="lt1"/>
          </a:solidFill>
          <a:ln>
            <a:noFill/>
          </a:ln>
        </p:spPr>
      </p:sp>
      <p:sp>
        <p:nvSpPr>
          <p:cNvPr id="2446" name="Google Shape;2446;p24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7" name="Google Shape;2447;p240"/>
          <p:cNvSpPr/>
          <p:nvPr/>
        </p:nvSpPr>
        <p:spPr>
          <a:xfrm>
            <a:off x="273049" y="273048"/>
            <a:ext cx="2985041" cy="5854701"/>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48" name="Google Shape;2448;p240"/>
          <p:cNvSpPr/>
          <p:nvPr/>
        </p:nvSpPr>
        <p:spPr>
          <a:xfrm>
            <a:off x="7935402" y="273049"/>
            <a:ext cx="3980373" cy="5854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449" name="Google Shape;2449;p240"/>
          <p:cNvCxnSpPr/>
          <p:nvPr/>
        </p:nvCxnSpPr>
        <p:spPr>
          <a:xfrm>
            <a:off x="8229569" y="2220383"/>
            <a:ext cx="3410014" cy="0"/>
          </a:xfrm>
          <a:prstGeom prst="straightConnector1">
            <a:avLst/>
          </a:prstGeom>
          <a:noFill/>
          <a:ln cap="flat" cmpd="sng" w="12700">
            <a:solidFill>
              <a:schemeClr val="dk2"/>
            </a:solidFill>
            <a:prstDash val="solid"/>
            <a:miter lim="800000"/>
            <a:headEnd len="sm" w="sm" type="none"/>
            <a:tailEnd len="sm" w="sm" type="none"/>
          </a:ln>
        </p:spPr>
      </p:cxnSp>
      <p:cxnSp>
        <p:nvCxnSpPr>
          <p:cNvPr id="2450" name="Google Shape;2450;p240"/>
          <p:cNvCxnSpPr/>
          <p:nvPr/>
        </p:nvCxnSpPr>
        <p:spPr>
          <a:xfrm>
            <a:off x="8229569" y="4174066"/>
            <a:ext cx="3410014" cy="0"/>
          </a:xfrm>
          <a:prstGeom prst="straightConnector1">
            <a:avLst/>
          </a:prstGeom>
          <a:noFill/>
          <a:ln cap="flat" cmpd="sng" w="12700">
            <a:solidFill>
              <a:schemeClr val="dk2"/>
            </a:solidFill>
            <a:prstDash val="solid"/>
            <a:miter lim="800000"/>
            <a:headEnd len="sm" w="sm" type="none"/>
            <a:tailEnd len="sm" w="sm" type="none"/>
          </a:ln>
        </p:spPr>
      </p:cxnSp>
      <p:cxnSp>
        <p:nvCxnSpPr>
          <p:cNvPr id="2451" name="Google Shape;2451;p240"/>
          <p:cNvCxnSpPr/>
          <p:nvPr/>
        </p:nvCxnSpPr>
        <p:spPr>
          <a:xfrm>
            <a:off x="8389224" y="4471978"/>
            <a:ext cx="0" cy="1341123"/>
          </a:xfrm>
          <a:prstGeom prst="straightConnector1">
            <a:avLst/>
          </a:prstGeom>
          <a:noFill/>
          <a:ln cap="flat" cmpd="sng" w="12700">
            <a:solidFill>
              <a:schemeClr val="accent4"/>
            </a:solidFill>
            <a:prstDash val="solid"/>
            <a:miter lim="800000"/>
            <a:headEnd len="sm" w="sm" type="none"/>
            <a:tailEnd len="sm" w="sm" type="none"/>
          </a:ln>
        </p:spPr>
      </p:cxnSp>
      <p:cxnSp>
        <p:nvCxnSpPr>
          <p:cNvPr id="2452" name="Google Shape;2452;p240"/>
          <p:cNvCxnSpPr/>
          <p:nvPr/>
        </p:nvCxnSpPr>
        <p:spPr>
          <a:xfrm>
            <a:off x="8389224" y="2518296"/>
            <a:ext cx="0" cy="1341123"/>
          </a:xfrm>
          <a:prstGeom prst="straightConnector1">
            <a:avLst/>
          </a:prstGeom>
          <a:noFill/>
          <a:ln cap="flat" cmpd="sng" w="12700">
            <a:solidFill>
              <a:schemeClr val="accent3"/>
            </a:solidFill>
            <a:prstDash val="solid"/>
            <a:miter lim="800000"/>
            <a:headEnd len="sm" w="sm" type="none"/>
            <a:tailEnd len="sm" w="sm" type="none"/>
          </a:ln>
        </p:spPr>
      </p:cxnSp>
      <p:cxnSp>
        <p:nvCxnSpPr>
          <p:cNvPr id="2453" name="Google Shape;2453;p240"/>
          <p:cNvCxnSpPr/>
          <p:nvPr/>
        </p:nvCxnSpPr>
        <p:spPr>
          <a:xfrm>
            <a:off x="8389224" y="574235"/>
            <a:ext cx="0" cy="1341123"/>
          </a:xfrm>
          <a:prstGeom prst="straightConnector1">
            <a:avLst/>
          </a:prstGeom>
          <a:noFill/>
          <a:ln cap="flat" cmpd="sng" w="12700">
            <a:solidFill>
              <a:schemeClr val="accent2"/>
            </a:solidFill>
            <a:prstDash val="solid"/>
            <a:miter lim="800000"/>
            <a:headEnd len="sm" w="sm" type="none"/>
            <a:tailEnd len="sm" w="sm" type="none"/>
          </a:ln>
        </p:spPr>
      </p:cxnSp>
      <p:sp>
        <p:nvSpPr>
          <p:cNvPr id="2454" name="Google Shape;2454;p240"/>
          <p:cNvSpPr txBox="1"/>
          <p:nvPr>
            <p:ph idx="1" type="body"/>
          </p:nvPr>
        </p:nvSpPr>
        <p:spPr>
          <a:xfrm>
            <a:off x="574804" y="3809999"/>
            <a:ext cx="2400171" cy="2066689"/>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Clr>
                <a:schemeClr val="dk1"/>
              </a:buClr>
              <a:buSzPts val="3200"/>
              <a:buNone/>
              <a:defRPr b="1" sz="32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5" name="Google Shape;2455;p240"/>
          <p:cNvSpPr/>
          <p:nvPr>
            <p:ph idx="3" type="pic"/>
          </p:nvPr>
        </p:nvSpPr>
        <p:spPr>
          <a:xfrm>
            <a:off x="8584379" y="591406"/>
            <a:ext cx="287248" cy="288259"/>
          </a:xfrm>
          <a:prstGeom prst="rect">
            <a:avLst/>
          </a:prstGeom>
          <a:noFill/>
          <a:ln>
            <a:noFill/>
          </a:ln>
        </p:spPr>
      </p:sp>
      <p:sp>
        <p:nvSpPr>
          <p:cNvPr id="2456" name="Google Shape;2456;p240"/>
          <p:cNvSpPr txBox="1"/>
          <p:nvPr>
            <p:ph idx="4" type="body"/>
          </p:nvPr>
        </p:nvSpPr>
        <p:spPr>
          <a:xfrm>
            <a:off x="8584378" y="1067303"/>
            <a:ext cx="2989313" cy="838329"/>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100"/>
              <a:buNone/>
              <a:defRPr b="1" sz="1100">
                <a:solidFill>
                  <a:schemeClr val="l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7" name="Google Shape;2457;p240"/>
          <p:cNvSpPr/>
          <p:nvPr>
            <p:ph idx="5" type="pic"/>
          </p:nvPr>
        </p:nvSpPr>
        <p:spPr>
          <a:xfrm>
            <a:off x="8584379" y="2530517"/>
            <a:ext cx="287248" cy="288259"/>
          </a:xfrm>
          <a:prstGeom prst="rect">
            <a:avLst/>
          </a:prstGeom>
          <a:noFill/>
          <a:ln>
            <a:noFill/>
          </a:ln>
        </p:spPr>
      </p:sp>
      <p:sp>
        <p:nvSpPr>
          <p:cNvPr id="2458" name="Google Shape;2458;p240"/>
          <p:cNvSpPr txBox="1"/>
          <p:nvPr>
            <p:ph idx="6" type="body"/>
          </p:nvPr>
        </p:nvSpPr>
        <p:spPr>
          <a:xfrm>
            <a:off x="8584378" y="3006414"/>
            <a:ext cx="2989313" cy="838329"/>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100"/>
              <a:buNone/>
              <a:defRPr b="1" sz="1100">
                <a:solidFill>
                  <a:schemeClr val="l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9" name="Google Shape;2459;p240"/>
          <p:cNvSpPr/>
          <p:nvPr>
            <p:ph idx="7" type="pic"/>
          </p:nvPr>
        </p:nvSpPr>
        <p:spPr>
          <a:xfrm>
            <a:off x="8584379" y="4485591"/>
            <a:ext cx="287248" cy="288259"/>
          </a:xfrm>
          <a:prstGeom prst="rect">
            <a:avLst/>
          </a:prstGeom>
          <a:noFill/>
          <a:ln>
            <a:noFill/>
          </a:ln>
        </p:spPr>
      </p:sp>
      <p:sp>
        <p:nvSpPr>
          <p:cNvPr id="2460" name="Google Shape;2460;p240"/>
          <p:cNvSpPr txBox="1"/>
          <p:nvPr>
            <p:ph idx="8" type="body"/>
          </p:nvPr>
        </p:nvSpPr>
        <p:spPr>
          <a:xfrm>
            <a:off x="8584378" y="4961488"/>
            <a:ext cx="2989313" cy="838329"/>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lt1"/>
              </a:buClr>
              <a:buSzPts val="1100"/>
              <a:buNone/>
              <a:defRPr b="1" sz="1100">
                <a:solidFill>
                  <a:schemeClr val="l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image_3 black boxes bottom">
  <p:cSld name="Top image_3 black boxes bottom">
    <p:spTree>
      <p:nvGrpSpPr>
        <p:cNvPr id="2461" name="Shape 2461"/>
        <p:cNvGrpSpPr/>
        <p:nvPr/>
      </p:nvGrpSpPr>
      <p:grpSpPr>
        <a:xfrm>
          <a:off x="0" y="0"/>
          <a:ext cx="0" cy="0"/>
          <a:chOff x="0" y="0"/>
          <a:chExt cx="0" cy="0"/>
        </a:xfrm>
      </p:grpSpPr>
      <p:sp>
        <p:nvSpPr>
          <p:cNvPr id="2462" name="Google Shape;2462;p24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3" name="Google Shape;2463;p241"/>
          <p:cNvSpPr/>
          <p:nvPr>
            <p:ph idx="2" type="pic"/>
          </p:nvPr>
        </p:nvSpPr>
        <p:spPr>
          <a:xfrm>
            <a:off x="266700" y="271898"/>
            <a:ext cx="11652251" cy="3579487"/>
          </a:xfrm>
          <a:prstGeom prst="rect">
            <a:avLst/>
          </a:prstGeom>
          <a:solidFill>
            <a:schemeClr val="lt1"/>
          </a:solidFill>
          <a:ln>
            <a:noFill/>
          </a:ln>
        </p:spPr>
      </p:sp>
      <p:sp>
        <p:nvSpPr>
          <p:cNvPr id="2464" name="Google Shape;2464;p241"/>
          <p:cNvSpPr/>
          <p:nvPr/>
        </p:nvSpPr>
        <p:spPr>
          <a:xfrm>
            <a:off x="273049" y="4112774"/>
            <a:ext cx="3689351" cy="2014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65" name="Google Shape;2465;p241"/>
          <p:cNvSpPr/>
          <p:nvPr/>
        </p:nvSpPr>
        <p:spPr>
          <a:xfrm>
            <a:off x="4247641" y="4112774"/>
            <a:ext cx="3689351" cy="2014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2466" name="Google Shape;2466;p241"/>
          <p:cNvPicPr preferRelativeResize="0"/>
          <p:nvPr/>
        </p:nvPicPr>
        <p:blipFill rotWithShape="1">
          <a:blip r:embed="rId2">
            <a:alphaModFix/>
          </a:blip>
          <a:srcRect b="0" l="0" r="0" t="0"/>
          <a:stretch/>
        </p:blipFill>
        <p:spPr>
          <a:xfrm>
            <a:off x="8329273" y="4123356"/>
            <a:ext cx="638196" cy="713277"/>
          </a:xfrm>
          <a:prstGeom prst="rect">
            <a:avLst/>
          </a:prstGeom>
          <a:noFill/>
          <a:ln>
            <a:noFill/>
          </a:ln>
        </p:spPr>
      </p:pic>
      <p:sp>
        <p:nvSpPr>
          <p:cNvPr id="2467" name="Google Shape;2467;p241"/>
          <p:cNvSpPr/>
          <p:nvPr/>
        </p:nvSpPr>
        <p:spPr>
          <a:xfrm>
            <a:off x="8229981" y="4112774"/>
            <a:ext cx="3689351" cy="201497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468" name="Google Shape;2468;p241"/>
          <p:cNvCxnSpPr/>
          <p:nvPr/>
        </p:nvCxnSpPr>
        <p:spPr>
          <a:xfrm>
            <a:off x="8352261" y="4224984"/>
            <a:ext cx="0" cy="1779948"/>
          </a:xfrm>
          <a:prstGeom prst="straightConnector1">
            <a:avLst/>
          </a:prstGeom>
          <a:noFill/>
          <a:ln cap="flat" cmpd="sng" w="12700">
            <a:solidFill>
              <a:schemeClr val="accent3"/>
            </a:solidFill>
            <a:prstDash val="solid"/>
            <a:miter lim="800000"/>
            <a:headEnd len="sm" w="sm" type="none"/>
            <a:tailEnd len="sm" w="sm" type="none"/>
          </a:ln>
        </p:spPr>
      </p:cxnSp>
      <p:cxnSp>
        <p:nvCxnSpPr>
          <p:cNvPr id="2469" name="Google Shape;2469;p241"/>
          <p:cNvCxnSpPr/>
          <p:nvPr/>
        </p:nvCxnSpPr>
        <p:spPr>
          <a:xfrm>
            <a:off x="4371276" y="4224984"/>
            <a:ext cx="0" cy="1779948"/>
          </a:xfrm>
          <a:prstGeom prst="straightConnector1">
            <a:avLst/>
          </a:prstGeom>
          <a:noFill/>
          <a:ln cap="flat" cmpd="sng" w="12700">
            <a:solidFill>
              <a:schemeClr val="accent2"/>
            </a:solidFill>
            <a:prstDash val="solid"/>
            <a:miter lim="800000"/>
            <a:headEnd len="sm" w="sm" type="none"/>
            <a:tailEnd len="sm" w="sm" type="none"/>
          </a:ln>
        </p:spPr>
      </p:cxnSp>
      <p:cxnSp>
        <p:nvCxnSpPr>
          <p:cNvPr id="2470" name="Google Shape;2470;p241"/>
          <p:cNvCxnSpPr/>
          <p:nvPr/>
        </p:nvCxnSpPr>
        <p:spPr>
          <a:xfrm>
            <a:off x="390291" y="4224984"/>
            <a:ext cx="0" cy="1779948"/>
          </a:xfrm>
          <a:prstGeom prst="straightConnector1">
            <a:avLst/>
          </a:prstGeom>
          <a:noFill/>
          <a:ln cap="flat" cmpd="sng" w="12700">
            <a:solidFill>
              <a:schemeClr val="accent1"/>
            </a:solidFill>
            <a:prstDash val="solid"/>
            <a:miter lim="800000"/>
            <a:headEnd len="sm" w="sm" type="none"/>
            <a:tailEnd len="sm" w="sm" type="none"/>
          </a:ln>
        </p:spPr>
      </p:cxnSp>
      <p:sp>
        <p:nvSpPr>
          <p:cNvPr id="2471" name="Google Shape;2471;p241"/>
          <p:cNvSpPr/>
          <p:nvPr>
            <p:ph idx="3" type="pic"/>
          </p:nvPr>
        </p:nvSpPr>
        <p:spPr>
          <a:xfrm>
            <a:off x="549405" y="4264200"/>
            <a:ext cx="354835" cy="356084"/>
          </a:xfrm>
          <a:prstGeom prst="rect">
            <a:avLst/>
          </a:prstGeom>
          <a:noFill/>
          <a:ln>
            <a:noFill/>
          </a:ln>
        </p:spPr>
      </p:sp>
      <p:sp>
        <p:nvSpPr>
          <p:cNvPr id="2472" name="Google Shape;2472;p241"/>
          <p:cNvSpPr txBox="1"/>
          <p:nvPr>
            <p:ph idx="1" type="body"/>
          </p:nvPr>
        </p:nvSpPr>
        <p:spPr>
          <a:xfrm>
            <a:off x="549405" y="5262880"/>
            <a:ext cx="3138591" cy="7315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100"/>
              <a:buNone/>
              <a:defRPr b="1" sz="1100">
                <a:solidFill>
                  <a:schemeClr val="l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3" name="Google Shape;2473;p241"/>
          <p:cNvSpPr/>
          <p:nvPr>
            <p:ph idx="4" type="pic"/>
          </p:nvPr>
        </p:nvSpPr>
        <p:spPr>
          <a:xfrm>
            <a:off x="4536440" y="4264200"/>
            <a:ext cx="354835" cy="356084"/>
          </a:xfrm>
          <a:prstGeom prst="rect">
            <a:avLst/>
          </a:prstGeom>
          <a:noFill/>
          <a:ln>
            <a:noFill/>
          </a:ln>
        </p:spPr>
      </p:sp>
      <p:sp>
        <p:nvSpPr>
          <p:cNvPr id="2474" name="Google Shape;2474;p241"/>
          <p:cNvSpPr txBox="1"/>
          <p:nvPr>
            <p:ph idx="5" type="body"/>
          </p:nvPr>
        </p:nvSpPr>
        <p:spPr>
          <a:xfrm>
            <a:off x="4536440" y="5262880"/>
            <a:ext cx="3138591" cy="7315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100"/>
              <a:buNone/>
              <a:defRPr b="1" sz="1100">
                <a:solidFill>
                  <a:schemeClr val="l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5" name="Google Shape;2475;p241"/>
          <p:cNvSpPr/>
          <p:nvPr>
            <p:ph idx="6" type="pic"/>
          </p:nvPr>
        </p:nvSpPr>
        <p:spPr>
          <a:xfrm>
            <a:off x="8519160" y="4264200"/>
            <a:ext cx="354835" cy="356084"/>
          </a:xfrm>
          <a:prstGeom prst="rect">
            <a:avLst/>
          </a:prstGeom>
          <a:noFill/>
          <a:ln>
            <a:noFill/>
          </a:ln>
        </p:spPr>
      </p:sp>
      <p:sp>
        <p:nvSpPr>
          <p:cNvPr id="2476" name="Google Shape;2476;p241"/>
          <p:cNvSpPr txBox="1"/>
          <p:nvPr>
            <p:ph idx="7" type="body"/>
          </p:nvPr>
        </p:nvSpPr>
        <p:spPr>
          <a:xfrm>
            <a:off x="8519160" y="5262880"/>
            <a:ext cx="3138591" cy="7315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lt1"/>
              </a:buClr>
              <a:buSzPts val="1100"/>
              <a:buNone/>
              <a:defRPr b="1" sz="1100">
                <a:solidFill>
                  <a:schemeClr val="l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A">
  <p:cSld name="Thank You - A">
    <p:bg>
      <p:bgPr>
        <a:solidFill>
          <a:schemeClr val="accent1"/>
        </a:solidFill>
      </p:bgPr>
    </p:bg>
    <p:spTree>
      <p:nvGrpSpPr>
        <p:cNvPr id="2477" name="Shape 2477"/>
        <p:cNvGrpSpPr/>
        <p:nvPr/>
      </p:nvGrpSpPr>
      <p:grpSpPr>
        <a:xfrm>
          <a:off x="0" y="0"/>
          <a:ext cx="0" cy="0"/>
          <a:chOff x="0" y="0"/>
          <a:chExt cx="0" cy="0"/>
        </a:xfrm>
      </p:grpSpPr>
      <p:sp>
        <p:nvSpPr>
          <p:cNvPr id="2478" name="Google Shape;2478;p242"/>
          <p:cNvSpPr txBox="1"/>
          <p:nvPr>
            <p:ph type="title"/>
          </p:nvPr>
        </p:nvSpPr>
        <p:spPr>
          <a:xfrm>
            <a:off x="266700" y="3096419"/>
            <a:ext cx="5875337" cy="6651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6000"/>
              <a:buFont typeface="Arial"/>
              <a:buNone/>
              <a:defRPr b="0" i="0"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9" name="Google Shape;2479;p242"/>
          <p:cNvSpPr/>
          <p:nvPr/>
        </p:nvSpPr>
        <p:spPr>
          <a:xfrm>
            <a:off x="6940857" y="457200"/>
            <a:ext cx="4806052" cy="5943600"/>
          </a:xfrm>
          <a:custGeom>
            <a:rect b="b" l="l" r="r" t="t"/>
            <a:pathLst>
              <a:path extrusionOk="0" h="3337102" w="2698412">
                <a:moveTo>
                  <a:pt x="2593969" y="1192996"/>
                </a:moveTo>
                <a:cubicBezTo>
                  <a:pt x="2593969" y="1554418"/>
                  <a:pt x="2392817" y="1699918"/>
                  <a:pt x="2220375" y="1782137"/>
                </a:cubicBezTo>
                <a:cubicBezTo>
                  <a:pt x="2124711" y="1579512"/>
                  <a:pt x="1916734" y="1453646"/>
                  <a:pt x="1640340" y="1416582"/>
                </a:cubicBezTo>
                <a:cubicBezTo>
                  <a:pt x="1967775" y="1342183"/>
                  <a:pt x="2179839" y="1146780"/>
                  <a:pt x="2179839" y="772986"/>
                </a:cubicBezTo>
                <a:cubicBezTo>
                  <a:pt x="2179839" y="679087"/>
                  <a:pt x="2167460" y="604028"/>
                  <a:pt x="2137137" y="518950"/>
                </a:cubicBezTo>
                <a:cubicBezTo>
                  <a:pt x="2426319" y="635901"/>
                  <a:pt x="2593970" y="863040"/>
                  <a:pt x="2593969" y="1192996"/>
                </a:cubicBezTo>
                <a:close/>
                <a:moveTo>
                  <a:pt x="2284340" y="2093326"/>
                </a:moveTo>
                <a:cubicBezTo>
                  <a:pt x="2284340" y="1967699"/>
                  <a:pt x="2258356" y="1858527"/>
                  <a:pt x="2220375" y="1782137"/>
                </a:cubicBezTo>
                <a:cubicBezTo>
                  <a:pt x="2504701" y="1885429"/>
                  <a:pt x="2698413" y="2071311"/>
                  <a:pt x="2698413" y="2434856"/>
                </a:cubicBezTo>
                <a:cubicBezTo>
                  <a:pt x="2698413" y="2922270"/>
                  <a:pt x="2344491" y="3337108"/>
                  <a:pt x="1625924" y="3337103"/>
                </a:cubicBezTo>
                <a:lnTo>
                  <a:pt x="829682" y="3337103"/>
                </a:lnTo>
                <a:lnTo>
                  <a:pt x="415022" y="2922667"/>
                </a:lnTo>
                <a:lnTo>
                  <a:pt x="1165673" y="2922667"/>
                </a:lnTo>
                <a:cubicBezTo>
                  <a:pt x="1884636" y="2922667"/>
                  <a:pt x="2284340" y="2603042"/>
                  <a:pt x="2284340" y="2093326"/>
                </a:cubicBezTo>
                <a:close/>
                <a:moveTo>
                  <a:pt x="2137137" y="518950"/>
                </a:moveTo>
                <a:cubicBezTo>
                  <a:pt x="2011699" y="468852"/>
                  <a:pt x="1824474" y="414900"/>
                  <a:pt x="1523748" y="414436"/>
                </a:cubicBezTo>
                <a:lnTo>
                  <a:pt x="415022" y="414436"/>
                </a:lnTo>
                <a:lnTo>
                  <a:pt x="415022" y="2922667"/>
                </a:lnTo>
                <a:lnTo>
                  <a:pt x="0" y="2507806"/>
                </a:lnTo>
                <a:lnTo>
                  <a:pt x="0" y="0"/>
                </a:lnTo>
                <a:lnTo>
                  <a:pt x="1112129" y="0"/>
                </a:lnTo>
                <a:cubicBezTo>
                  <a:pt x="1644274" y="0"/>
                  <a:pt x="2029060" y="180452"/>
                  <a:pt x="2137137" y="5189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80" name="Google Shape;2480;p242"/>
          <p:cNvSpPr/>
          <p:nvPr/>
        </p:nvSpPr>
        <p:spPr>
          <a:xfrm>
            <a:off x="10437223" y="6443042"/>
            <a:ext cx="1619794" cy="3235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B">
  <p:cSld name="Thank You - B">
    <p:bg>
      <p:bgPr>
        <a:solidFill>
          <a:schemeClr val="lt2"/>
        </a:solidFill>
      </p:bgPr>
    </p:bg>
    <p:spTree>
      <p:nvGrpSpPr>
        <p:cNvPr id="2481" name="Shape 2481"/>
        <p:cNvGrpSpPr/>
        <p:nvPr/>
      </p:nvGrpSpPr>
      <p:grpSpPr>
        <a:xfrm>
          <a:off x="0" y="0"/>
          <a:ext cx="0" cy="0"/>
          <a:chOff x="0" y="0"/>
          <a:chExt cx="0" cy="0"/>
        </a:xfrm>
      </p:grpSpPr>
      <p:sp>
        <p:nvSpPr>
          <p:cNvPr id="2482" name="Google Shape;2482;p243"/>
          <p:cNvSpPr txBox="1"/>
          <p:nvPr>
            <p:ph type="title"/>
          </p:nvPr>
        </p:nvSpPr>
        <p:spPr>
          <a:xfrm>
            <a:off x="266700" y="3096419"/>
            <a:ext cx="5875337" cy="6651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6000"/>
              <a:buFont typeface="Arial"/>
              <a:buNone/>
              <a:defRPr b="0" i="0"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3" name="Google Shape;2483;p243"/>
          <p:cNvSpPr/>
          <p:nvPr/>
        </p:nvSpPr>
        <p:spPr>
          <a:xfrm>
            <a:off x="6940857" y="457200"/>
            <a:ext cx="4806052" cy="5943600"/>
          </a:xfrm>
          <a:custGeom>
            <a:rect b="b" l="l" r="r" t="t"/>
            <a:pathLst>
              <a:path extrusionOk="0" h="3337102" w="2698412">
                <a:moveTo>
                  <a:pt x="2593969" y="1192996"/>
                </a:moveTo>
                <a:cubicBezTo>
                  <a:pt x="2593969" y="1554418"/>
                  <a:pt x="2392817" y="1699918"/>
                  <a:pt x="2220375" y="1782137"/>
                </a:cubicBezTo>
                <a:cubicBezTo>
                  <a:pt x="2124711" y="1579512"/>
                  <a:pt x="1916734" y="1453646"/>
                  <a:pt x="1640340" y="1416582"/>
                </a:cubicBezTo>
                <a:cubicBezTo>
                  <a:pt x="1967775" y="1342183"/>
                  <a:pt x="2179839" y="1146780"/>
                  <a:pt x="2179839" y="772986"/>
                </a:cubicBezTo>
                <a:cubicBezTo>
                  <a:pt x="2179839" y="679087"/>
                  <a:pt x="2167460" y="604028"/>
                  <a:pt x="2137137" y="518950"/>
                </a:cubicBezTo>
                <a:cubicBezTo>
                  <a:pt x="2426319" y="635901"/>
                  <a:pt x="2593970" y="863040"/>
                  <a:pt x="2593969" y="1192996"/>
                </a:cubicBezTo>
                <a:close/>
                <a:moveTo>
                  <a:pt x="2284340" y="2093326"/>
                </a:moveTo>
                <a:cubicBezTo>
                  <a:pt x="2284340" y="1967699"/>
                  <a:pt x="2258356" y="1858527"/>
                  <a:pt x="2220375" y="1782137"/>
                </a:cubicBezTo>
                <a:cubicBezTo>
                  <a:pt x="2504701" y="1885429"/>
                  <a:pt x="2698413" y="2071311"/>
                  <a:pt x="2698413" y="2434856"/>
                </a:cubicBezTo>
                <a:cubicBezTo>
                  <a:pt x="2698413" y="2922270"/>
                  <a:pt x="2344491" y="3337108"/>
                  <a:pt x="1625924" y="3337103"/>
                </a:cubicBezTo>
                <a:lnTo>
                  <a:pt x="829682" y="3337103"/>
                </a:lnTo>
                <a:lnTo>
                  <a:pt x="415022" y="2922667"/>
                </a:lnTo>
                <a:lnTo>
                  <a:pt x="1165673" y="2922667"/>
                </a:lnTo>
                <a:cubicBezTo>
                  <a:pt x="1884636" y="2922667"/>
                  <a:pt x="2284340" y="2603042"/>
                  <a:pt x="2284340" y="2093326"/>
                </a:cubicBezTo>
                <a:close/>
                <a:moveTo>
                  <a:pt x="2137137" y="518950"/>
                </a:moveTo>
                <a:cubicBezTo>
                  <a:pt x="2011699" y="468852"/>
                  <a:pt x="1824474" y="414900"/>
                  <a:pt x="1523748" y="414436"/>
                </a:cubicBezTo>
                <a:lnTo>
                  <a:pt x="415022" y="414436"/>
                </a:lnTo>
                <a:lnTo>
                  <a:pt x="415022" y="2922667"/>
                </a:lnTo>
                <a:lnTo>
                  <a:pt x="0" y="2507806"/>
                </a:lnTo>
                <a:lnTo>
                  <a:pt x="0" y="0"/>
                </a:lnTo>
                <a:lnTo>
                  <a:pt x="1112129" y="0"/>
                </a:lnTo>
                <a:cubicBezTo>
                  <a:pt x="1644274" y="0"/>
                  <a:pt x="2029060" y="180452"/>
                  <a:pt x="2137137" y="51895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84" name="Google Shape;2484;p243"/>
          <p:cNvSpPr/>
          <p:nvPr/>
        </p:nvSpPr>
        <p:spPr>
          <a:xfrm>
            <a:off x="10437223" y="6443042"/>
            <a:ext cx="1619794" cy="3235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
  <p:cSld name="Thank You - C">
    <p:bg>
      <p:bgPr>
        <a:solidFill>
          <a:schemeClr val="dk1"/>
        </a:solidFill>
      </p:bgPr>
    </p:bg>
    <p:spTree>
      <p:nvGrpSpPr>
        <p:cNvPr id="2485" name="Shape 2485"/>
        <p:cNvGrpSpPr/>
        <p:nvPr/>
      </p:nvGrpSpPr>
      <p:grpSpPr>
        <a:xfrm>
          <a:off x="0" y="0"/>
          <a:ext cx="0" cy="0"/>
          <a:chOff x="0" y="0"/>
          <a:chExt cx="0" cy="0"/>
        </a:xfrm>
      </p:grpSpPr>
      <p:sp>
        <p:nvSpPr>
          <p:cNvPr id="2486" name="Google Shape;2486;p244"/>
          <p:cNvSpPr/>
          <p:nvPr>
            <p:ph idx="2" type="pic"/>
          </p:nvPr>
        </p:nvSpPr>
        <p:spPr>
          <a:xfrm>
            <a:off x="273048" y="269875"/>
            <a:ext cx="11640291" cy="5857875"/>
          </a:xfrm>
          <a:prstGeom prst="rect">
            <a:avLst/>
          </a:prstGeom>
          <a:solidFill>
            <a:schemeClr val="dk2"/>
          </a:solidFill>
          <a:ln>
            <a:noFill/>
          </a:ln>
        </p:spPr>
      </p:sp>
      <p:sp>
        <p:nvSpPr>
          <p:cNvPr id="2487" name="Google Shape;2487;p244"/>
          <p:cNvSpPr txBox="1"/>
          <p:nvPr>
            <p:ph type="title"/>
          </p:nvPr>
        </p:nvSpPr>
        <p:spPr>
          <a:xfrm>
            <a:off x="728924" y="5018807"/>
            <a:ext cx="5875337" cy="665163"/>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6000"/>
              <a:buFont typeface="Arial"/>
              <a:buNone/>
              <a:defRPr b="0" i="0"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8" name="Google Shape;2488;p244"/>
          <p:cNvSpPr txBox="1"/>
          <p:nvPr>
            <p:ph idx="1" type="body"/>
          </p:nvPr>
        </p:nvSpPr>
        <p:spPr>
          <a:xfrm>
            <a:off x="9655890" y="4669584"/>
            <a:ext cx="1718310" cy="935545"/>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r">
              <a:lnSpc>
                <a:spcPct val="100000"/>
              </a:lnSpc>
              <a:spcBef>
                <a:spcPts val="1000"/>
              </a:spcBef>
              <a:spcAft>
                <a:spcPts val="0"/>
              </a:spcAft>
              <a:buSzPts val="800"/>
              <a:buNone/>
              <a:defRPr b="0" i="0" sz="800">
                <a:solidFill>
                  <a:schemeClr val="lt1"/>
                </a:solidFill>
                <a:latin typeface="Arial"/>
                <a:ea typeface="Arial"/>
                <a:cs typeface="Arial"/>
                <a:sym typeface="Arial"/>
              </a:defRPr>
            </a:lvl2pPr>
            <a:lvl3pPr indent="-228600" lvl="2" marL="1371600" algn="r">
              <a:lnSpc>
                <a:spcPct val="100000"/>
              </a:lnSpc>
              <a:spcBef>
                <a:spcPts val="30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ths &amp; insights - cultural insight">
  <p:cSld name="Truths &amp; insights - cultural insight">
    <p:bg>
      <p:bgPr>
        <a:solidFill>
          <a:schemeClr val="lt1"/>
        </a:solidFill>
      </p:bgPr>
    </p:bg>
    <p:spTree>
      <p:nvGrpSpPr>
        <p:cNvPr id="194" name="Shape 194"/>
        <p:cNvGrpSpPr/>
        <p:nvPr/>
      </p:nvGrpSpPr>
      <p:grpSpPr>
        <a:xfrm>
          <a:off x="0" y="0"/>
          <a:ext cx="0" cy="0"/>
          <a:chOff x="0" y="0"/>
          <a:chExt cx="0" cy="0"/>
        </a:xfrm>
      </p:grpSpPr>
      <p:sp>
        <p:nvSpPr>
          <p:cNvPr id="195" name="Google Shape;195;p67"/>
          <p:cNvSpPr/>
          <p:nvPr/>
        </p:nvSpPr>
        <p:spPr>
          <a:xfrm flipH="1">
            <a:off x="6235700" y="268291"/>
            <a:ext cx="5683250" cy="585945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96" name="Google Shape;196;p6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67"/>
          <p:cNvSpPr txBox="1"/>
          <p:nvPr>
            <p:ph type="title"/>
          </p:nvPr>
        </p:nvSpPr>
        <p:spPr>
          <a:xfrm>
            <a:off x="273050" y="274637"/>
            <a:ext cx="5683250"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67"/>
          <p:cNvSpPr txBox="1"/>
          <p:nvPr>
            <p:ph idx="1" type="body"/>
          </p:nvPr>
        </p:nvSpPr>
        <p:spPr>
          <a:xfrm>
            <a:off x="273050" y="1638300"/>
            <a:ext cx="5683250" cy="43973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99" name="Google Shape;199;p67"/>
          <p:cNvGrpSpPr/>
          <p:nvPr/>
        </p:nvGrpSpPr>
        <p:grpSpPr>
          <a:xfrm>
            <a:off x="7064440" y="1185058"/>
            <a:ext cx="4025771" cy="4025921"/>
            <a:chOff x="-3267773" y="1277135"/>
            <a:chExt cx="2929766" cy="2929877"/>
          </a:xfrm>
        </p:grpSpPr>
        <p:sp>
          <p:nvSpPr>
            <p:cNvPr id="200" name="Google Shape;200;p67"/>
            <p:cNvSpPr/>
            <p:nvPr/>
          </p:nvSpPr>
          <p:spPr>
            <a:xfrm>
              <a:off x="-2586624" y="1971713"/>
              <a:ext cx="1578315" cy="157167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 name="Google Shape;201;p67"/>
            <p:cNvSpPr/>
            <p:nvPr/>
          </p:nvSpPr>
          <p:spPr>
            <a:xfrm>
              <a:off x="-1916322" y="2628696"/>
              <a:ext cx="1578315" cy="1578315"/>
            </a:xfrm>
            <a:prstGeom prst="ellipse">
              <a:avLst/>
            </a:prstGeom>
            <a:solidFill>
              <a:schemeClr val="accen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2" name="Google Shape;202;p67"/>
            <p:cNvSpPr/>
            <p:nvPr/>
          </p:nvSpPr>
          <p:spPr>
            <a:xfrm>
              <a:off x="-3267773" y="1277135"/>
              <a:ext cx="1577196" cy="1577196"/>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3" name="Google Shape;203;p67"/>
            <p:cNvSpPr/>
            <p:nvPr/>
          </p:nvSpPr>
          <p:spPr>
            <a:xfrm>
              <a:off x="-1916322" y="1277135"/>
              <a:ext cx="1578315" cy="1578315"/>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4" name="Google Shape;204;p67"/>
            <p:cNvSpPr/>
            <p:nvPr/>
          </p:nvSpPr>
          <p:spPr>
            <a:xfrm>
              <a:off x="-3267773" y="2629816"/>
              <a:ext cx="1577196" cy="1577196"/>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05" name="Google Shape;205;p67"/>
            <p:cNvPicPr preferRelativeResize="0"/>
            <p:nvPr/>
          </p:nvPicPr>
          <p:blipFill rotWithShape="1">
            <a:blip r:embed="rId2">
              <a:alphaModFix/>
            </a:blip>
            <a:srcRect b="39049" l="61982" r="33984" t="53144"/>
            <a:stretch/>
          </p:blipFill>
          <p:spPr>
            <a:xfrm rot="10800000">
              <a:off x="-2586629" y="1971714"/>
              <a:ext cx="1578317" cy="1577196"/>
            </a:xfrm>
            <a:custGeom>
              <a:rect b="b" l="l" r="r" t="t"/>
              <a:pathLst>
                <a:path extrusionOk="0" h="2052452" w="2052452">
                  <a:moveTo>
                    <a:pt x="1026226" y="2052452"/>
                  </a:moveTo>
                  <a:cubicBezTo>
                    <a:pt x="459457" y="2052452"/>
                    <a:pt x="0" y="1592995"/>
                    <a:pt x="0" y="1026226"/>
                  </a:cubicBezTo>
                  <a:cubicBezTo>
                    <a:pt x="0" y="459457"/>
                    <a:pt x="459457" y="0"/>
                    <a:pt x="1026226" y="0"/>
                  </a:cubicBezTo>
                  <a:cubicBezTo>
                    <a:pt x="1592995" y="0"/>
                    <a:pt x="2052452" y="459457"/>
                    <a:pt x="2052452" y="1026226"/>
                  </a:cubicBezTo>
                  <a:cubicBezTo>
                    <a:pt x="2052452" y="1592995"/>
                    <a:pt x="1592995" y="2052452"/>
                    <a:pt x="1026226" y="2052452"/>
                  </a:cubicBezTo>
                  <a:close/>
                </a:path>
              </a:pathLst>
            </a:custGeom>
            <a:noFill/>
            <a:ln>
              <a:noFill/>
            </a:ln>
          </p:spPr>
        </p:pic>
        <p:sp>
          <p:nvSpPr>
            <p:cNvPr id="206" name="Google Shape;206;p67"/>
            <p:cNvSpPr txBox="1"/>
            <p:nvPr/>
          </p:nvSpPr>
          <p:spPr>
            <a:xfrm>
              <a:off x="-2974935" y="1641625"/>
              <a:ext cx="809992" cy="742804"/>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Brand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400" u="none" cap="none" strike="noStrike">
                <a:solidFill>
                  <a:srgbClr val="000000"/>
                </a:solidFill>
                <a:latin typeface="Arial"/>
                <a:ea typeface="Arial"/>
                <a:cs typeface="Arial"/>
                <a:sym typeface="Arial"/>
              </a:endParaRPr>
            </a:p>
          </p:txBody>
        </p:sp>
        <p:sp>
          <p:nvSpPr>
            <p:cNvPr id="207" name="Google Shape;207;p67"/>
            <p:cNvSpPr txBox="1"/>
            <p:nvPr/>
          </p:nvSpPr>
          <p:spPr>
            <a:xfrm>
              <a:off x="-1776638" y="1641625"/>
              <a:ext cx="1256854" cy="723205"/>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Category</a:t>
              </a:r>
              <a:endParaRPr b="0" i="0" sz="1600" u="none" cap="none" strike="noStrike">
                <a:solidFill>
                  <a:schemeClr val="dk1"/>
                </a:solidFill>
                <a:latin typeface="Arial"/>
                <a:ea typeface="Arial"/>
                <a:cs typeface="Arial"/>
                <a:sym typeface="Arial"/>
              </a:endParaRPr>
            </a:p>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/Competitive</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600" u="none" cap="none" strike="noStrike">
                <a:solidFill>
                  <a:schemeClr val="dk1"/>
                </a:solidFill>
                <a:latin typeface="Arial"/>
                <a:ea typeface="Arial"/>
                <a:cs typeface="Arial"/>
                <a:sym typeface="Arial"/>
              </a:endParaRPr>
            </a:p>
          </p:txBody>
        </p:sp>
        <p:sp>
          <p:nvSpPr>
            <p:cNvPr id="208" name="Google Shape;208;p67"/>
            <p:cNvSpPr txBox="1"/>
            <p:nvPr/>
          </p:nvSpPr>
          <p:spPr>
            <a:xfrm>
              <a:off x="-2974935" y="3099717"/>
              <a:ext cx="809992" cy="742804"/>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Human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209" name="Google Shape;209;p67"/>
            <p:cNvSpPr txBox="1"/>
            <p:nvPr/>
          </p:nvSpPr>
          <p:spPr>
            <a:xfrm>
              <a:off x="-1440837" y="3099717"/>
              <a:ext cx="809992" cy="742804"/>
            </a:xfrm>
            <a:prstGeom prst="rect">
              <a:avLst/>
            </a:prstGeom>
            <a:noFill/>
            <a:ln>
              <a:noFill/>
            </a:ln>
          </p:spPr>
          <p:txBody>
            <a:bodyPr anchorCtr="0" anchor="b"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Cultural </a:t>
              </a:r>
              <a:br>
                <a:rPr b="1" i="0" lang="en-GB" sz="1400" u="none" cap="none" strike="noStrike">
                  <a:solidFill>
                    <a:schemeClr val="dk1"/>
                  </a:solidFill>
                  <a:latin typeface="Arial"/>
                  <a:ea typeface="Arial"/>
                  <a:cs typeface="Arial"/>
                  <a:sym typeface="Arial"/>
                </a:rPr>
              </a:br>
              <a:r>
                <a:rPr b="1"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210" name="Google Shape;210;p67"/>
            <p:cNvSpPr txBox="1"/>
            <p:nvPr/>
          </p:nvSpPr>
          <p:spPr>
            <a:xfrm>
              <a:off x="-2431560" y="2592587"/>
              <a:ext cx="1266113" cy="303777"/>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chemeClr val="accent1"/>
                </a:buClr>
                <a:buSzPts val="1400"/>
                <a:buFont typeface="Arial"/>
                <a:buNone/>
              </a:pPr>
              <a:r>
                <a:rPr b="1" i="0" lang="en-GB" sz="1400" u="none" cap="none" strike="noStrike">
                  <a:solidFill>
                    <a:schemeClr val="accent1"/>
                  </a:solidFill>
                  <a:latin typeface="Arial"/>
                  <a:ea typeface="Arial"/>
                  <a:cs typeface="Arial"/>
                  <a:sym typeface="Arial"/>
                </a:rPr>
                <a:t>Creative </a:t>
              </a:r>
              <a:br>
                <a:rPr b="1" i="0" lang="en-GB" sz="1400" u="none" cap="none" strike="noStrike">
                  <a:solidFill>
                    <a:schemeClr val="accent1"/>
                  </a:solidFill>
                  <a:latin typeface="Arial"/>
                  <a:ea typeface="Arial"/>
                  <a:cs typeface="Arial"/>
                  <a:sym typeface="Arial"/>
                </a:rPr>
              </a:br>
              <a:r>
                <a:rPr b="1" i="0" lang="en-GB" sz="1400" u="none" cap="none" strike="noStrike">
                  <a:solidFill>
                    <a:schemeClr val="accent1"/>
                  </a:solidFill>
                  <a:latin typeface="Arial"/>
                  <a:ea typeface="Arial"/>
                  <a:cs typeface="Arial"/>
                  <a:sym typeface="Arial"/>
                </a:rPr>
                <a:t>platform</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1032">
          <p15:clr>
            <a:srgbClr val="F26B43"/>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E - Image/Pattern">
  <p:cSld name="Thank You - E - Image/Pattern">
    <p:bg>
      <p:bgPr>
        <a:solidFill>
          <a:schemeClr val="lt1"/>
        </a:solidFill>
      </p:bgPr>
    </p:bg>
    <p:spTree>
      <p:nvGrpSpPr>
        <p:cNvPr id="2489" name="Shape 2489"/>
        <p:cNvGrpSpPr/>
        <p:nvPr/>
      </p:nvGrpSpPr>
      <p:grpSpPr>
        <a:xfrm>
          <a:off x="0" y="0"/>
          <a:ext cx="0" cy="0"/>
          <a:chOff x="0" y="0"/>
          <a:chExt cx="0" cy="0"/>
        </a:xfrm>
      </p:grpSpPr>
      <p:sp>
        <p:nvSpPr>
          <p:cNvPr id="2490" name="Google Shape;2490;p245"/>
          <p:cNvSpPr/>
          <p:nvPr/>
        </p:nvSpPr>
        <p:spPr>
          <a:xfrm>
            <a:off x="0" y="4738704"/>
            <a:ext cx="12192000" cy="211929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2491" name="Google Shape;2491;p245"/>
          <p:cNvPicPr preferRelativeResize="0"/>
          <p:nvPr/>
        </p:nvPicPr>
        <p:blipFill rotWithShape="1">
          <a:blip r:embed="rId2">
            <a:alphaModFix/>
          </a:blip>
          <a:srcRect b="0" l="0" r="0" t="0"/>
          <a:stretch/>
        </p:blipFill>
        <p:spPr>
          <a:xfrm>
            <a:off x="5604797" y="264446"/>
            <a:ext cx="6317329" cy="6317329"/>
          </a:xfrm>
          <a:prstGeom prst="rect">
            <a:avLst/>
          </a:prstGeom>
          <a:noFill/>
          <a:ln>
            <a:noFill/>
          </a:ln>
        </p:spPr>
      </p:pic>
      <p:sp>
        <p:nvSpPr>
          <p:cNvPr id="2492" name="Google Shape;2492;p245"/>
          <p:cNvSpPr/>
          <p:nvPr>
            <p:ph idx="2" type="pic"/>
          </p:nvPr>
        </p:nvSpPr>
        <p:spPr>
          <a:xfrm>
            <a:off x="821267" y="801798"/>
            <a:ext cx="10545233" cy="5325951"/>
          </a:xfrm>
          <a:prstGeom prst="rect">
            <a:avLst/>
          </a:prstGeom>
          <a:solidFill>
            <a:schemeClr val="dk2"/>
          </a:solidFill>
          <a:ln>
            <a:noFill/>
          </a:ln>
        </p:spPr>
      </p:sp>
      <p:sp>
        <p:nvSpPr>
          <p:cNvPr id="2493" name="Google Shape;2493;p245"/>
          <p:cNvSpPr txBox="1"/>
          <p:nvPr>
            <p:ph idx="1" type="body"/>
          </p:nvPr>
        </p:nvSpPr>
        <p:spPr>
          <a:xfrm>
            <a:off x="1343064" y="1336187"/>
            <a:ext cx="7810080" cy="738985"/>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400"/>
              </a:spcBef>
              <a:spcAft>
                <a:spcPts val="0"/>
              </a:spcAft>
              <a:buClr>
                <a:schemeClr val="dk1"/>
              </a:buClr>
              <a:buSzPts val="6000"/>
              <a:buNone/>
              <a:defRPr b="0" i="0" sz="60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4" name="Google Shape;2494;p245"/>
          <p:cNvSpPr txBox="1"/>
          <p:nvPr>
            <p:ph idx="3" type="body"/>
          </p:nvPr>
        </p:nvSpPr>
        <p:spPr>
          <a:xfrm>
            <a:off x="9309526" y="4517184"/>
            <a:ext cx="1718310" cy="935545"/>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10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r">
              <a:lnSpc>
                <a:spcPct val="100000"/>
              </a:lnSpc>
              <a:spcBef>
                <a:spcPts val="1000"/>
              </a:spcBef>
              <a:spcAft>
                <a:spcPts val="0"/>
              </a:spcAft>
              <a:buSzPts val="800"/>
              <a:buNone/>
              <a:defRPr b="0" i="0" sz="800">
                <a:solidFill>
                  <a:schemeClr val="lt1"/>
                </a:solidFill>
                <a:latin typeface="Arial"/>
                <a:ea typeface="Arial"/>
                <a:cs typeface="Arial"/>
                <a:sym typeface="Arial"/>
              </a:defRPr>
            </a:lvl2pPr>
            <a:lvl3pPr indent="-228600" lvl="2" marL="1371600" algn="r">
              <a:lnSpc>
                <a:spcPct val="100000"/>
              </a:lnSpc>
              <a:spcBef>
                <a:spcPts val="300"/>
              </a:spcBef>
              <a:spcAft>
                <a:spcPts val="0"/>
              </a:spcAft>
              <a:buSzPts val="800"/>
              <a:buNone/>
              <a:defRPr b="0" i="0"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97">
          <p15:clr>
            <a:srgbClr val="F26B43"/>
          </p15:clr>
        </p15:guide>
        <p15:guide id="2" pos="504">
          <p15:clr>
            <a:srgbClr val="F26B43"/>
          </p15:clr>
        </p15:guide>
        <p15:guide id="3" pos="7165">
          <p15:clr>
            <a:srgbClr val="F26B43"/>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D - full bleed image">
  <p:cSld name="Thank You - D - full bleed image">
    <p:bg>
      <p:bgPr>
        <a:solidFill>
          <a:schemeClr val="dk1"/>
        </a:solidFill>
      </p:bgPr>
    </p:bg>
    <p:spTree>
      <p:nvGrpSpPr>
        <p:cNvPr id="2495" name="Shape 2495"/>
        <p:cNvGrpSpPr/>
        <p:nvPr/>
      </p:nvGrpSpPr>
      <p:grpSpPr>
        <a:xfrm>
          <a:off x="0" y="0"/>
          <a:ext cx="0" cy="0"/>
          <a:chOff x="0" y="0"/>
          <a:chExt cx="0" cy="0"/>
        </a:xfrm>
      </p:grpSpPr>
      <p:sp>
        <p:nvSpPr>
          <p:cNvPr id="2496" name="Google Shape;2496;p246"/>
          <p:cNvSpPr/>
          <p:nvPr>
            <p:ph idx="2" type="pic"/>
          </p:nvPr>
        </p:nvSpPr>
        <p:spPr>
          <a:xfrm>
            <a:off x="0" y="0"/>
            <a:ext cx="12192000" cy="6857999"/>
          </a:xfrm>
          <a:prstGeom prst="rect">
            <a:avLst/>
          </a:prstGeom>
          <a:solidFill>
            <a:schemeClr val="dk2"/>
          </a:solidFill>
          <a:ln>
            <a:noFill/>
          </a:ln>
        </p:spPr>
      </p:sp>
      <p:sp>
        <p:nvSpPr>
          <p:cNvPr id="2497" name="Google Shape;2497;p246"/>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lt1"/>
              </a:buClr>
              <a:buSzPts val="700"/>
              <a:buFont typeface="Arial"/>
              <a:buNone/>
            </a:pPr>
            <a:fld id="{00000000-1234-1234-1234-123412341234}" type="slidenum">
              <a:rPr b="0" i="0" lang="en-GB" sz="700" u="none" cap="none" strike="noStrike">
                <a:solidFill>
                  <a:schemeClr val="lt1"/>
                </a:solidFill>
                <a:latin typeface="Arial"/>
                <a:ea typeface="Arial"/>
                <a:cs typeface="Arial"/>
                <a:sym typeface="Arial"/>
              </a:rPr>
              <a:t>‹#›</a:t>
            </a:fld>
            <a:endParaRPr b="0" i="0" sz="700" u="none" cap="none" strike="noStrike">
              <a:solidFill>
                <a:schemeClr val="lt1"/>
              </a:solidFill>
              <a:latin typeface="Arial"/>
              <a:ea typeface="Arial"/>
              <a:cs typeface="Arial"/>
              <a:sym typeface="Arial"/>
            </a:endParaRPr>
          </a:p>
        </p:txBody>
      </p:sp>
      <p:sp>
        <p:nvSpPr>
          <p:cNvPr id="2498" name="Google Shape;2498;p246"/>
          <p:cNvSpPr txBox="1"/>
          <p:nvPr>
            <p:ph type="title"/>
          </p:nvPr>
        </p:nvSpPr>
        <p:spPr>
          <a:xfrm>
            <a:off x="266700" y="287337"/>
            <a:ext cx="5875337"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6000"/>
              <a:buFont typeface="Arial"/>
              <a:buNone/>
              <a:defRPr b="0" i="0"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9" name="Google Shape;2499;p246"/>
          <p:cNvSpPr txBox="1"/>
          <p:nvPr>
            <p:ph idx="1" type="body"/>
          </p:nvPr>
        </p:nvSpPr>
        <p:spPr>
          <a:xfrm>
            <a:off x="266700" y="4926910"/>
            <a:ext cx="2705100" cy="1200842"/>
          </a:xfrm>
          <a:prstGeom prst="rect">
            <a:avLst/>
          </a:prstGeom>
          <a:solidFill>
            <a:schemeClr val="dk1"/>
          </a:solidFill>
          <a:ln>
            <a:noFill/>
          </a:ln>
        </p:spPr>
        <p:txBody>
          <a:bodyPr anchorCtr="0" anchor="b" bIns="274300" lIns="274300" spcFirstLastPara="1" rIns="274300" wrap="square" tIns="274300">
            <a:noAutofit/>
          </a:bodyPr>
          <a:lstStyle>
            <a:lvl1pPr indent="-228600" lvl="0" marL="457200" algn="l">
              <a:lnSpc>
                <a:spcPct val="110000"/>
              </a:lnSpc>
              <a:spcBef>
                <a:spcPts val="1000"/>
              </a:spcBef>
              <a:spcAft>
                <a:spcPts val="0"/>
              </a:spcAft>
              <a:buClr>
                <a:schemeClr val="accent1"/>
              </a:buClr>
              <a:buSzPts val="1800"/>
              <a:buNone/>
              <a:defRPr b="0" i="0" sz="1800">
                <a:solidFill>
                  <a:schemeClr val="accent1"/>
                </a:solidFill>
                <a:latin typeface="Arial"/>
                <a:ea typeface="Arial"/>
                <a:cs typeface="Arial"/>
                <a:sym typeface="Arial"/>
              </a:defRPr>
            </a:lvl1pPr>
            <a:lvl2pPr indent="-228600" lvl="1" marL="914400" algn="l">
              <a:lnSpc>
                <a:spcPct val="100000"/>
              </a:lnSpc>
              <a:spcBef>
                <a:spcPts val="1000"/>
              </a:spcBef>
              <a:spcAft>
                <a:spcPts val="0"/>
              </a:spcAft>
              <a:buSzPts val="800"/>
              <a:buNone/>
              <a:defRPr i="0" sz="800">
                <a:solidFill>
                  <a:schemeClr val="dk1"/>
                </a:solidFill>
                <a:latin typeface="Arial"/>
                <a:ea typeface="Arial"/>
                <a:cs typeface="Arial"/>
                <a:sym typeface="Arial"/>
              </a:defRPr>
            </a:lvl2pPr>
            <a:lvl3pPr indent="-228600" lvl="2" marL="1371600" algn="l">
              <a:lnSpc>
                <a:spcPct val="100000"/>
              </a:lnSpc>
              <a:spcBef>
                <a:spcPts val="300"/>
              </a:spcBef>
              <a:spcAft>
                <a:spcPts val="0"/>
              </a:spcAft>
              <a:buSzPts val="800"/>
              <a:buNone/>
              <a:defRPr sz="800">
                <a:solidFill>
                  <a:schemeClr val="lt1"/>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0" name="Google Shape;2500;p246"/>
          <p:cNvSpPr txBox="1"/>
          <p:nvPr>
            <p:ph idx="3" type="body"/>
          </p:nvPr>
        </p:nvSpPr>
        <p:spPr>
          <a:xfrm>
            <a:off x="2968336" y="4926909"/>
            <a:ext cx="2989552" cy="1200842"/>
          </a:xfrm>
          <a:prstGeom prst="rect">
            <a:avLst/>
          </a:prstGeom>
          <a:solidFill>
            <a:schemeClr val="accent1"/>
          </a:solidFill>
          <a:ln>
            <a:noFill/>
          </a:ln>
        </p:spPr>
        <p:txBody>
          <a:bodyPr anchorCtr="0" anchor="b" bIns="274300" lIns="274300" spcFirstLastPara="1" rIns="274300" wrap="square" tIns="274300">
            <a:spAutoFit/>
          </a:bodyPr>
          <a:lstStyle>
            <a:lvl1pPr indent="-228600" lvl="0" marL="457200" algn="l">
              <a:lnSpc>
                <a:spcPct val="110000"/>
              </a:lnSpc>
              <a:spcBef>
                <a:spcPts val="1000"/>
              </a:spcBef>
              <a:spcAft>
                <a:spcPts val="0"/>
              </a:spcAft>
              <a:buClr>
                <a:schemeClr val="dk1"/>
              </a:buClr>
              <a:buSzPts val="1200"/>
              <a:buNone/>
              <a:defRPr b="0" i="0" sz="1200">
                <a:solidFill>
                  <a:schemeClr val="dk1"/>
                </a:solidFill>
                <a:latin typeface="Arial"/>
                <a:ea typeface="Arial"/>
                <a:cs typeface="Arial"/>
                <a:sym typeface="Arial"/>
              </a:defRPr>
            </a:lvl1pPr>
            <a:lvl2pPr indent="-228600" lvl="1" marL="914400" algn="l">
              <a:lnSpc>
                <a:spcPct val="100000"/>
              </a:lnSpc>
              <a:spcBef>
                <a:spcPts val="1000"/>
              </a:spcBef>
              <a:spcAft>
                <a:spcPts val="0"/>
              </a:spcAft>
              <a:buSzPts val="800"/>
              <a:buNone/>
              <a:defRPr b="1" i="0" sz="800">
                <a:solidFill>
                  <a:schemeClr val="dk1"/>
                </a:solidFill>
                <a:latin typeface="Arial"/>
                <a:ea typeface="Arial"/>
                <a:cs typeface="Arial"/>
                <a:sym typeface="Arial"/>
              </a:defRPr>
            </a:lvl2pPr>
            <a:lvl3pPr indent="-228600" lvl="2" marL="1371600" algn="l">
              <a:lnSpc>
                <a:spcPct val="100000"/>
              </a:lnSpc>
              <a:spcBef>
                <a:spcPts val="300"/>
              </a:spcBef>
              <a:spcAft>
                <a:spcPts val="0"/>
              </a:spcAft>
              <a:buSzPts val="900"/>
              <a:buNone/>
              <a:defRPr b="0" i="0" sz="900">
                <a:solidFill>
                  <a:schemeClr val="dk1"/>
                </a:solidFill>
                <a:latin typeface="Arial"/>
                <a:ea typeface="Arial"/>
                <a:cs typeface="Arial"/>
                <a:sym typeface="Arial"/>
              </a:defRPr>
            </a:lvl3pPr>
            <a:lvl4pPr indent="-228600" lvl="3" marL="1828800" algn="l">
              <a:lnSpc>
                <a:spcPct val="100000"/>
              </a:lnSpc>
              <a:spcBef>
                <a:spcPts val="400"/>
              </a:spcBef>
              <a:spcAft>
                <a:spcPts val="0"/>
              </a:spcAft>
              <a:buSzPts val="900"/>
              <a:buNone/>
              <a:defRPr b="0" sz="900">
                <a:solidFill>
                  <a:schemeClr val="dk1"/>
                </a:solidFill>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 - Dark Large Logo Minimal w/ Subtitle" showMasterSp="0">
  <p:cSld name="Cover B - Dark Large Logo Minimal w/ Subtitle">
    <p:bg>
      <p:bgPr>
        <a:solidFill>
          <a:schemeClr val="dk1"/>
        </a:solidFill>
      </p:bgPr>
    </p:bg>
    <p:spTree>
      <p:nvGrpSpPr>
        <p:cNvPr id="24" name="Shape 24"/>
        <p:cNvGrpSpPr/>
        <p:nvPr/>
      </p:nvGrpSpPr>
      <p:grpSpPr>
        <a:xfrm>
          <a:off x="0" y="0"/>
          <a:ext cx="0" cy="0"/>
          <a:chOff x="0" y="0"/>
          <a:chExt cx="0" cy="0"/>
        </a:xfrm>
      </p:grpSpPr>
      <p:sp>
        <p:nvSpPr>
          <p:cNvPr id="25" name="Google Shape;25;p76"/>
          <p:cNvSpPr txBox="1"/>
          <p:nvPr>
            <p:ph type="title"/>
          </p:nvPr>
        </p:nvSpPr>
        <p:spPr>
          <a:xfrm>
            <a:off x="266700" y="288925"/>
            <a:ext cx="8672513" cy="1625381"/>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accent1"/>
              </a:buClr>
              <a:buSzPts val="6600"/>
              <a:buFont typeface="Arial"/>
              <a:buNone/>
              <a:defRPr b="0" i="0" sz="6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6"/>
          <p:cNvSpPr txBox="1"/>
          <p:nvPr>
            <p:ph idx="1" type="body"/>
          </p:nvPr>
        </p:nvSpPr>
        <p:spPr>
          <a:xfrm>
            <a:off x="11229048" y="267679"/>
            <a:ext cx="686726" cy="234360"/>
          </a:xfrm>
          <a:prstGeom prst="rect">
            <a:avLst/>
          </a:prstGeom>
          <a:solidFill>
            <a:schemeClr val="accent1"/>
          </a:solidFill>
          <a:ln>
            <a:noFill/>
          </a:ln>
        </p:spPr>
        <p:txBody>
          <a:bodyPr anchorCtr="0" anchor="ctr" bIns="45700" lIns="182875" spcFirstLastPara="1" rIns="182875" wrap="square" tIns="45700">
            <a:spAutoFit/>
          </a:bodyPr>
          <a:lstStyle>
            <a:lvl1pPr indent="-228600" lvl="0" marL="457200" algn="r">
              <a:lnSpc>
                <a:spcPct val="110000"/>
              </a:lnSpc>
              <a:spcBef>
                <a:spcPts val="400"/>
              </a:spcBef>
              <a:spcAft>
                <a:spcPts val="0"/>
              </a:spcAft>
              <a:buClr>
                <a:schemeClr val="dk1"/>
              </a:buClr>
              <a:buSzPts val="900"/>
              <a:buNone/>
              <a:defRPr b="0" i="0" sz="9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76"/>
          <p:cNvSpPr txBox="1"/>
          <p:nvPr>
            <p:ph idx="2" type="body"/>
          </p:nvPr>
        </p:nvSpPr>
        <p:spPr>
          <a:xfrm>
            <a:off x="266700" y="2120324"/>
            <a:ext cx="8672513" cy="4841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1800"/>
              <a:buNone/>
              <a:defRPr sz="1800">
                <a:solidFill>
                  <a:schemeClr val="accen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68">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ths &amp; insights - human insight">
  <p:cSld name="Truths &amp; insights - human insight">
    <p:bg>
      <p:bgPr>
        <a:solidFill>
          <a:schemeClr val="lt1"/>
        </a:solidFill>
      </p:bgPr>
    </p:bg>
    <p:spTree>
      <p:nvGrpSpPr>
        <p:cNvPr id="211" name="Shape 211"/>
        <p:cNvGrpSpPr/>
        <p:nvPr/>
      </p:nvGrpSpPr>
      <p:grpSpPr>
        <a:xfrm>
          <a:off x="0" y="0"/>
          <a:ext cx="0" cy="0"/>
          <a:chOff x="0" y="0"/>
          <a:chExt cx="0" cy="0"/>
        </a:xfrm>
      </p:grpSpPr>
      <p:sp>
        <p:nvSpPr>
          <p:cNvPr id="212" name="Google Shape;212;p68"/>
          <p:cNvSpPr/>
          <p:nvPr/>
        </p:nvSpPr>
        <p:spPr>
          <a:xfrm flipH="1">
            <a:off x="6235700" y="268291"/>
            <a:ext cx="5683250" cy="585945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13" name="Google Shape;213;p6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68"/>
          <p:cNvSpPr txBox="1"/>
          <p:nvPr>
            <p:ph type="title"/>
          </p:nvPr>
        </p:nvSpPr>
        <p:spPr>
          <a:xfrm>
            <a:off x="273050" y="274637"/>
            <a:ext cx="5683250"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68"/>
          <p:cNvSpPr txBox="1"/>
          <p:nvPr>
            <p:ph idx="1" type="body"/>
          </p:nvPr>
        </p:nvSpPr>
        <p:spPr>
          <a:xfrm>
            <a:off x="273050" y="1638300"/>
            <a:ext cx="5683250" cy="43973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16" name="Google Shape;216;p68"/>
          <p:cNvGrpSpPr/>
          <p:nvPr/>
        </p:nvGrpSpPr>
        <p:grpSpPr>
          <a:xfrm>
            <a:off x="7064438" y="1185060"/>
            <a:ext cx="4025771" cy="4025921"/>
            <a:chOff x="-3267773" y="1277135"/>
            <a:chExt cx="2929766" cy="2929877"/>
          </a:xfrm>
        </p:grpSpPr>
        <p:sp>
          <p:nvSpPr>
            <p:cNvPr id="217" name="Google Shape;217;p68"/>
            <p:cNvSpPr/>
            <p:nvPr/>
          </p:nvSpPr>
          <p:spPr>
            <a:xfrm>
              <a:off x="-2586624" y="1971713"/>
              <a:ext cx="1578315" cy="157167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8" name="Google Shape;218;p68"/>
            <p:cNvSpPr/>
            <p:nvPr/>
          </p:nvSpPr>
          <p:spPr>
            <a:xfrm>
              <a:off x="-3267773" y="2629816"/>
              <a:ext cx="1577196" cy="1577196"/>
            </a:xfrm>
            <a:prstGeom prst="ellipse">
              <a:avLst/>
            </a:prstGeom>
            <a:solidFill>
              <a:schemeClr val="accen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9" name="Google Shape;219;p68"/>
            <p:cNvSpPr/>
            <p:nvPr/>
          </p:nvSpPr>
          <p:spPr>
            <a:xfrm>
              <a:off x="-3267773" y="1277135"/>
              <a:ext cx="1577196" cy="1577196"/>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0" name="Google Shape;220;p68"/>
            <p:cNvSpPr/>
            <p:nvPr/>
          </p:nvSpPr>
          <p:spPr>
            <a:xfrm>
              <a:off x="-1916322" y="1277135"/>
              <a:ext cx="1578315" cy="1578315"/>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1" name="Google Shape;221;p68"/>
            <p:cNvSpPr/>
            <p:nvPr/>
          </p:nvSpPr>
          <p:spPr>
            <a:xfrm>
              <a:off x="-1916322" y="2628696"/>
              <a:ext cx="1578315" cy="1578315"/>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22" name="Google Shape;222;p68"/>
            <p:cNvPicPr preferRelativeResize="0"/>
            <p:nvPr/>
          </p:nvPicPr>
          <p:blipFill rotWithShape="1">
            <a:blip r:embed="rId2">
              <a:alphaModFix/>
            </a:blip>
            <a:srcRect b="39049" l="61982" r="33984" t="53144"/>
            <a:stretch/>
          </p:blipFill>
          <p:spPr>
            <a:xfrm rot="10800000">
              <a:off x="-2586629" y="1971714"/>
              <a:ext cx="1578317" cy="1577196"/>
            </a:xfrm>
            <a:custGeom>
              <a:rect b="b" l="l" r="r" t="t"/>
              <a:pathLst>
                <a:path extrusionOk="0" h="2052452" w="2052452">
                  <a:moveTo>
                    <a:pt x="1026226" y="2052452"/>
                  </a:moveTo>
                  <a:cubicBezTo>
                    <a:pt x="459457" y="2052452"/>
                    <a:pt x="0" y="1592995"/>
                    <a:pt x="0" y="1026226"/>
                  </a:cubicBezTo>
                  <a:cubicBezTo>
                    <a:pt x="0" y="459457"/>
                    <a:pt x="459457" y="0"/>
                    <a:pt x="1026226" y="0"/>
                  </a:cubicBezTo>
                  <a:cubicBezTo>
                    <a:pt x="1592995" y="0"/>
                    <a:pt x="2052452" y="459457"/>
                    <a:pt x="2052452" y="1026226"/>
                  </a:cubicBezTo>
                  <a:cubicBezTo>
                    <a:pt x="2052452" y="1592995"/>
                    <a:pt x="1592995" y="2052452"/>
                    <a:pt x="1026226" y="2052452"/>
                  </a:cubicBezTo>
                  <a:close/>
                </a:path>
              </a:pathLst>
            </a:custGeom>
            <a:noFill/>
            <a:ln>
              <a:noFill/>
            </a:ln>
          </p:spPr>
        </p:pic>
        <p:sp>
          <p:nvSpPr>
            <p:cNvPr id="223" name="Google Shape;223;p68"/>
            <p:cNvSpPr txBox="1"/>
            <p:nvPr/>
          </p:nvSpPr>
          <p:spPr>
            <a:xfrm>
              <a:off x="-2974935" y="1641625"/>
              <a:ext cx="809992" cy="742804"/>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Brand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400" u="none" cap="none" strike="noStrike">
                <a:solidFill>
                  <a:srgbClr val="000000"/>
                </a:solidFill>
                <a:latin typeface="Arial"/>
                <a:ea typeface="Arial"/>
                <a:cs typeface="Arial"/>
                <a:sym typeface="Arial"/>
              </a:endParaRPr>
            </a:p>
          </p:txBody>
        </p:sp>
        <p:sp>
          <p:nvSpPr>
            <p:cNvPr id="224" name="Google Shape;224;p68"/>
            <p:cNvSpPr txBox="1"/>
            <p:nvPr/>
          </p:nvSpPr>
          <p:spPr>
            <a:xfrm>
              <a:off x="-1776638" y="1641625"/>
              <a:ext cx="1256854" cy="723205"/>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Category</a:t>
              </a:r>
              <a:endParaRPr b="0" i="0" sz="1600" u="none" cap="none" strike="noStrike">
                <a:solidFill>
                  <a:schemeClr val="dk1"/>
                </a:solidFill>
                <a:latin typeface="Arial"/>
                <a:ea typeface="Arial"/>
                <a:cs typeface="Arial"/>
                <a:sym typeface="Arial"/>
              </a:endParaRPr>
            </a:p>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/Competitive</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truth</a:t>
              </a:r>
              <a:endParaRPr b="0" i="0" sz="1600" u="none" cap="none" strike="noStrike">
                <a:solidFill>
                  <a:schemeClr val="dk1"/>
                </a:solidFill>
                <a:latin typeface="Arial"/>
                <a:ea typeface="Arial"/>
                <a:cs typeface="Arial"/>
                <a:sym typeface="Arial"/>
              </a:endParaRPr>
            </a:p>
          </p:txBody>
        </p:sp>
        <p:sp>
          <p:nvSpPr>
            <p:cNvPr id="225" name="Google Shape;225;p68"/>
            <p:cNvSpPr txBox="1"/>
            <p:nvPr/>
          </p:nvSpPr>
          <p:spPr>
            <a:xfrm>
              <a:off x="-2974935" y="3099717"/>
              <a:ext cx="809992" cy="742804"/>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Human </a:t>
              </a:r>
              <a:br>
                <a:rPr b="1" i="0" lang="en-GB" sz="1400" u="none" cap="none" strike="noStrike">
                  <a:solidFill>
                    <a:schemeClr val="dk1"/>
                  </a:solidFill>
                  <a:latin typeface="Arial"/>
                  <a:ea typeface="Arial"/>
                  <a:cs typeface="Arial"/>
                  <a:sym typeface="Arial"/>
                </a:rPr>
              </a:br>
              <a:r>
                <a:rPr b="1"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226" name="Google Shape;226;p68"/>
            <p:cNvSpPr txBox="1"/>
            <p:nvPr/>
          </p:nvSpPr>
          <p:spPr>
            <a:xfrm>
              <a:off x="-1440837" y="3099717"/>
              <a:ext cx="809992" cy="742804"/>
            </a:xfrm>
            <a:prstGeom prst="rect">
              <a:avLst/>
            </a:prstGeom>
            <a:noFill/>
            <a:ln>
              <a:noFill/>
            </a:ln>
          </p:spPr>
          <p:txBody>
            <a:bodyPr anchorCtr="0" anchor="b" bIns="0" lIns="0" spcFirstLastPara="1" rIns="0" wrap="square" tIns="0">
              <a:noAutofit/>
            </a:bodyPr>
            <a:lstStyle/>
            <a:p>
              <a:pPr indent="0" lvl="0" marL="0" marR="0" rtl="0" algn="r">
                <a:lnSpc>
                  <a:spcPct val="9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Cultural </a:t>
              </a:r>
              <a:br>
                <a:rPr b="0" i="0" lang="en-GB" sz="1400" u="none" cap="none" strike="noStrike">
                  <a:solidFill>
                    <a:schemeClr val="dk1"/>
                  </a:solidFill>
                  <a:latin typeface="Arial"/>
                  <a:ea typeface="Arial"/>
                  <a:cs typeface="Arial"/>
                  <a:sym typeface="Arial"/>
                </a:rPr>
              </a:br>
              <a:r>
                <a:rPr b="0" i="0" lang="en-GB" sz="1400" u="none" cap="none" strike="noStrike">
                  <a:solidFill>
                    <a:schemeClr val="dk1"/>
                  </a:solidFill>
                  <a:latin typeface="Arial"/>
                  <a:ea typeface="Arial"/>
                  <a:cs typeface="Arial"/>
                  <a:sym typeface="Arial"/>
                </a:rPr>
                <a:t>insight</a:t>
              </a:r>
              <a:endParaRPr b="0" i="0" sz="1400" u="none" cap="none" strike="noStrike">
                <a:solidFill>
                  <a:srgbClr val="000000"/>
                </a:solidFill>
                <a:latin typeface="Arial"/>
                <a:ea typeface="Arial"/>
                <a:cs typeface="Arial"/>
                <a:sym typeface="Arial"/>
              </a:endParaRPr>
            </a:p>
          </p:txBody>
        </p:sp>
        <p:sp>
          <p:nvSpPr>
            <p:cNvPr id="227" name="Google Shape;227;p68"/>
            <p:cNvSpPr txBox="1"/>
            <p:nvPr/>
          </p:nvSpPr>
          <p:spPr>
            <a:xfrm>
              <a:off x="-2431560" y="2592587"/>
              <a:ext cx="1266113" cy="303777"/>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chemeClr val="accent1"/>
                </a:buClr>
                <a:buSzPts val="1400"/>
                <a:buFont typeface="Arial"/>
                <a:buNone/>
              </a:pPr>
              <a:r>
                <a:rPr b="1" i="0" lang="en-GB" sz="1400" u="none" cap="none" strike="noStrike">
                  <a:solidFill>
                    <a:schemeClr val="accent1"/>
                  </a:solidFill>
                  <a:latin typeface="Arial"/>
                  <a:ea typeface="Arial"/>
                  <a:cs typeface="Arial"/>
                  <a:sym typeface="Arial"/>
                </a:rPr>
                <a:t>Creative </a:t>
              </a:r>
              <a:br>
                <a:rPr b="1" i="0" lang="en-GB" sz="1400" u="none" cap="none" strike="noStrike">
                  <a:solidFill>
                    <a:schemeClr val="accent1"/>
                  </a:solidFill>
                  <a:latin typeface="Arial"/>
                  <a:ea typeface="Arial"/>
                  <a:cs typeface="Arial"/>
                  <a:sym typeface="Arial"/>
                </a:rPr>
              </a:br>
              <a:r>
                <a:rPr b="1" i="0" lang="en-GB" sz="1400" u="none" cap="none" strike="noStrike">
                  <a:solidFill>
                    <a:schemeClr val="accent1"/>
                  </a:solidFill>
                  <a:latin typeface="Arial"/>
                  <a:ea typeface="Arial"/>
                  <a:cs typeface="Arial"/>
                  <a:sym typeface="Arial"/>
                </a:rPr>
                <a:t>platform</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1032">
          <p15:clr>
            <a:srgbClr val="F26B43"/>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High Title Only">
  <p:cSld name="11_High Title Only">
    <p:spTree>
      <p:nvGrpSpPr>
        <p:cNvPr id="228" name="Shape 228"/>
        <p:cNvGrpSpPr/>
        <p:nvPr/>
      </p:nvGrpSpPr>
      <p:grpSpPr>
        <a:xfrm>
          <a:off x="0" y="0"/>
          <a:ext cx="0" cy="0"/>
          <a:chOff x="0" y="0"/>
          <a:chExt cx="0" cy="0"/>
        </a:xfrm>
      </p:grpSpPr>
      <p:sp>
        <p:nvSpPr>
          <p:cNvPr id="229" name="Google Shape;229;p69"/>
          <p:cNvSpPr/>
          <p:nvPr>
            <p:ph idx="2" type="pic"/>
          </p:nvPr>
        </p:nvSpPr>
        <p:spPr>
          <a:xfrm>
            <a:off x="273048" y="269875"/>
            <a:ext cx="11692529" cy="5857875"/>
          </a:xfrm>
          <a:prstGeom prst="rect">
            <a:avLst/>
          </a:prstGeom>
          <a:solidFill>
            <a:schemeClr val="lt1"/>
          </a:solidFill>
          <a:ln>
            <a:noFill/>
          </a:ln>
        </p:spPr>
      </p:sp>
      <p:sp>
        <p:nvSpPr>
          <p:cNvPr id="230" name="Google Shape;230;p69"/>
          <p:cNvSpPr txBox="1"/>
          <p:nvPr>
            <p:ph type="title"/>
          </p:nvPr>
        </p:nvSpPr>
        <p:spPr>
          <a:xfrm>
            <a:off x="503729" y="526648"/>
            <a:ext cx="9427671" cy="99602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p:cSld name="Full Bleed Image">
    <p:bg>
      <p:bgPr>
        <a:solidFill>
          <a:schemeClr val="lt1"/>
        </a:solidFill>
      </p:bgPr>
    </p:bg>
    <p:spTree>
      <p:nvGrpSpPr>
        <p:cNvPr id="231" name="Shape 231"/>
        <p:cNvGrpSpPr/>
        <p:nvPr/>
      </p:nvGrpSpPr>
      <p:grpSpPr>
        <a:xfrm>
          <a:off x="0" y="0"/>
          <a:ext cx="0" cy="0"/>
          <a:chOff x="0" y="0"/>
          <a:chExt cx="0" cy="0"/>
        </a:xfrm>
      </p:grpSpPr>
      <p:sp>
        <p:nvSpPr>
          <p:cNvPr id="232" name="Google Shape;232;p7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0"/>
          <p:cNvSpPr/>
          <p:nvPr>
            <p:ph idx="2" type="pic"/>
          </p:nvPr>
        </p:nvSpPr>
        <p:spPr>
          <a:xfrm>
            <a:off x="0" y="0"/>
            <a:ext cx="12192000" cy="6858000"/>
          </a:xfrm>
          <a:prstGeom prst="rect">
            <a:avLst/>
          </a:prstGeom>
          <a:solidFill>
            <a:schemeClr val="dk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E">
  <p:cSld name="Case Study E">
    <p:spTree>
      <p:nvGrpSpPr>
        <p:cNvPr id="234" name="Shape 234"/>
        <p:cNvGrpSpPr/>
        <p:nvPr/>
      </p:nvGrpSpPr>
      <p:grpSpPr>
        <a:xfrm>
          <a:off x="0" y="0"/>
          <a:ext cx="0" cy="0"/>
          <a:chOff x="0" y="0"/>
          <a:chExt cx="0" cy="0"/>
        </a:xfrm>
      </p:grpSpPr>
      <p:sp>
        <p:nvSpPr>
          <p:cNvPr id="235" name="Google Shape;235;p72"/>
          <p:cNvSpPr/>
          <p:nvPr>
            <p:ph idx="2" type="pic"/>
          </p:nvPr>
        </p:nvSpPr>
        <p:spPr>
          <a:xfrm>
            <a:off x="273049" y="1628775"/>
            <a:ext cx="2705101" cy="2709003"/>
          </a:xfrm>
          <a:prstGeom prst="rect">
            <a:avLst/>
          </a:prstGeom>
          <a:solidFill>
            <a:schemeClr val="lt1"/>
          </a:solidFill>
          <a:ln>
            <a:noFill/>
          </a:ln>
        </p:spPr>
      </p:sp>
      <p:sp>
        <p:nvSpPr>
          <p:cNvPr id="236" name="Google Shape;236;p72"/>
          <p:cNvSpPr txBox="1"/>
          <p:nvPr>
            <p:ph type="title"/>
          </p:nvPr>
        </p:nvSpPr>
        <p:spPr>
          <a:xfrm>
            <a:off x="273049" y="28365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7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72"/>
          <p:cNvSpPr/>
          <p:nvPr>
            <p:ph idx="3" type="pic"/>
          </p:nvPr>
        </p:nvSpPr>
        <p:spPr>
          <a:xfrm>
            <a:off x="3252788" y="1628775"/>
            <a:ext cx="2705101" cy="2709003"/>
          </a:xfrm>
          <a:prstGeom prst="rect">
            <a:avLst/>
          </a:prstGeom>
          <a:solidFill>
            <a:schemeClr val="lt1"/>
          </a:solidFill>
          <a:ln>
            <a:noFill/>
          </a:ln>
        </p:spPr>
      </p:sp>
      <p:sp>
        <p:nvSpPr>
          <p:cNvPr id="239" name="Google Shape;239;p72"/>
          <p:cNvSpPr/>
          <p:nvPr>
            <p:ph idx="4" type="pic"/>
          </p:nvPr>
        </p:nvSpPr>
        <p:spPr>
          <a:xfrm>
            <a:off x="6232527" y="1628775"/>
            <a:ext cx="2705101" cy="2709003"/>
          </a:xfrm>
          <a:prstGeom prst="rect">
            <a:avLst/>
          </a:prstGeom>
          <a:solidFill>
            <a:schemeClr val="lt1"/>
          </a:solidFill>
          <a:ln>
            <a:noFill/>
          </a:ln>
        </p:spPr>
      </p:sp>
      <p:sp>
        <p:nvSpPr>
          <p:cNvPr id="240" name="Google Shape;240;p72"/>
          <p:cNvSpPr/>
          <p:nvPr>
            <p:ph idx="5" type="pic"/>
          </p:nvPr>
        </p:nvSpPr>
        <p:spPr>
          <a:xfrm>
            <a:off x="9208483" y="1628775"/>
            <a:ext cx="2705101" cy="2709003"/>
          </a:xfrm>
          <a:prstGeom prst="rect">
            <a:avLst/>
          </a:prstGeom>
          <a:solidFill>
            <a:schemeClr val="lt1"/>
          </a:solidFill>
          <a:ln>
            <a:noFill/>
          </a:ln>
        </p:spPr>
      </p:sp>
      <p:cxnSp>
        <p:nvCxnSpPr>
          <p:cNvPr id="241" name="Google Shape;241;p72"/>
          <p:cNvCxnSpPr/>
          <p:nvPr/>
        </p:nvCxnSpPr>
        <p:spPr>
          <a:xfrm>
            <a:off x="3115469" y="1638300"/>
            <a:ext cx="0" cy="4489450"/>
          </a:xfrm>
          <a:prstGeom prst="straightConnector1">
            <a:avLst/>
          </a:prstGeom>
          <a:noFill/>
          <a:ln cap="flat" cmpd="sng" w="12700">
            <a:solidFill>
              <a:schemeClr val="accent5"/>
            </a:solidFill>
            <a:prstDash val="solid"/>
            <a:miter lim="800000"/>
            <a:headEnd len="sm" w="sm" type="none"/>
            <a:tailEnd len="sm" w="sm" type="none"/>
          </a:ln>
        </p:spPr>
      </p:cxnSp>
      <p:cxnSp>
        <p:nvCxnSpPr>
          <p:cNvPr id="242" name="Google Shape;242;p72"/>
          <p:cNvCxnSpPr/>
          <p:nvPr/>
        </p:nvCxnSpPr>
        <p:spPr>
          <a:xfrm>
            <a:off x="6101738" y="1638300"/>
            <a:ext cx="0" cy="4489450"/>
          </a:xfrm>
          <a:prstGeom prst="straightConnector1">
            <a:avLst/>
          </a:prstGeom>
          <a:noFill/>
          <a:ln cap="flat" cmpd="sng" w="12700">
            <a:solidFill>
              <a:schemeClr val="accent5"/>
            </a:solidFill>
            <a:prstDash val="solid"/>
            <a:miter lim="800000"/>
            <a:headEnd len="sm" w="sm" type="none"/>
            <a:tailEnd len="sm" w="sm" type="none"/>
          </a:ln>
        </p:spPr>
      </p:cxnSp>
      <p:cxnSp>
        <p:nvCxnSpPr>
          <p:cNvPr id="243" name="Google Shape;243;p72"/>
          <p:cNvCxnSpPr/>
          <p:nvPr/>
        </p:nvCxnSpPr>
        <p:spPr>
          <a:xfrm>
            <a:off x="9073357" y="1638300"/>
            <a:ext cx="0" cy="4489450"/>
          </a:xfrm>
          <a:prstGeom prst="straightConnector1">
            <a:avLst/>
          </a:prstGeom>
          <a:noFill/>
          <a:ln cap="flat" cmpd="sng" w="12700">
            <a:solidFill>
              <a:schemeClr val="accent5"/>
            </a:solidFill>
            <a:prstDash val="solid"/>
            <a:miter lim="800000"/>
            <a:headEnd len="sm" w="sm" type="none"/>
            <a:tailEnd len="sm" w="sm" type="none"/>
          </a:ln>
        </p:spPr>
      </p:cxnSp>
      <p:sp>
        <p:nvSpPr>
          <p:cNvPr id="244" name="Google Shape;244;p72"/>
          <p:cNvSpPr txBox="1"/>
          <p:nvPr>
            <p:ph idx="1" type="body"/>
          </p:nvPr>
        </p:nvSpPr>
        <p:spPr>
          <a:xfrm>
            <a:off x="267653" y="4607652"/>
            <a:ext cx="2712469" cy="1520097"/>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72"/>
          <p:cNvSpPr txBox="1"/>
          <p:nvPr>
            <p:ph idx="6" type="body"/>
          </p:nvPr>
        </p:nvSpPr>
        <p:spPr>
          <a:xfrm>
            <a:off x="3244822" y="4607652"/>
            <a:ext cx="2712469" cy="1520097"/>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72"/>
          <p:cNvSpPr txBox="1"/>
          <p:nvPr>
            <p:ph idx="7" type="body"/>
          </p:nvPr>
        </p:nvSpPr>
        <p:spPr>
          <a:xfrm>
            <a:off x="6221991" y="4607652"/>
            <a:ext cx="2712469" cy="1520097"/>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72"/>
          <p:cNvSpPr txBox="1"/>
          <p:nvPr>
            <p:ph idx="8" type="body"/>
          </p:nvPr>
        </p:nvSpPr>
        <p:spPr>
          <a:xfrm>
            <a:off x="9199159" y="4607652"/>
            <a:ext cx="2712469" cy="1520097"/>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0">
          <p15:clr>
            <a:srgbClr val="F26B43"/>
          </p15:clr>
        </p15:guide>
        <p15:guide id="2" orient="horz" pos="1026">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K - Image/Title/Content 3col">
  <p:cSld name="1_Case Study K - Image/Title/Content 3col">
    <p:spTree>
      <p:nvGrpSpPr>
        <p:cNvPr id="248" name="Shape 248"/>
        <p:cNvGrpSpPr/>
        <p:nvPr/>
      </p:nvGrpSpPr>
      <p:grpSpPr>
        <a:xfrm>
          <a:off x="0" y="0"/>
          <a:ext cx="0" cy="0"/>
          <a:chOff x="0" y="0"/>
          <a:chExt cx="0" cy="0"/>
        </a:xfrm>
      </p:grpSpPr>
      <p:sp>
        <p:nvSpPr>
          <p:cNvPr id="249" name="Google Shape;249;p73"/>
          <p:cNvSpPr/>
          <p:nvPr>
            <p:ph idx="2" type="pic"/>
          </p:nvPr>
        </p:nvSpPr>
        <p:spPr>
          <a:xfrm>
            <a:off x="1" y="0"/>
            <a:ext cx="2979737" cy="6858000"/>
          </a:xfrm>
          <a:prstGeom prst="rect">
            <a:avLst/>
          </a:prstGeom>
          <a:solidFill>
            <a:schemeClr val="lt1"/>
          </a:solidFill>
          <a:ln>
            <a:noFill/>
          </a:ln>
        </p:spPr>
      </p:sp>
      <p:sp>
        <p:nvSpPr>
          <p:cNvPr id="250" name="Google Shape;250;p73"/>
          <p:cNvSpPr txBox="1"/>
          <p:nvPr>
            <p:ph idx="1" type="body"/>
          </p:nvPr>
        </p:nvSpPr>
        <p:spPr>
          <a:xfrm>
            <a:off x="3259136" y="588962"/>
            <a:ext cx="2700339" cy="554037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7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73"/>
          <p:cNvSpPr txBox="1"/>
          <p:nvPr>
            <p:ph idx="3" type="body"/>
          </p:nvPr>
        </p:nvSpPr>
        <p:spPr>
          <a:xfrm>
            <a:off x="6229352" y="588962"/>
            <a:ext cx="2708274" cy="554037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73"/>
          <p:cNvSpPr txBox="1"/>
          <p:nvPr>
            <p:ph idx="4" type="body"/>
          </p:nvPr>
        </p:nvSpPr>
        <p:spPr>
          <a:xfrm>
            <a:off x="9209088" y="588962"/>
            <a:ext cx="2716212" cy="554037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73"/>
          <p:cNvSpPr txBox="1"/>
          <p:nvPr>
            <p:ph type="title"/>
          </p:nvPr>
        </p:nvSpPr>
        <p:spPr>
          <a:xfrm>
            <a:off x="270193" y="595313"/>
            <a:ext cx="2431443"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312">
          <p15:clr>
            <a:srgbClr val="F26B43"/>
          </p15:clr>
        </p15:guide>
        <p15:guide id="2" orient="horz" pos="371">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G - x3 image w/ text">
  <p:cSld name="Case Study G - x3 image w/ text">
    <p:spTree>
      <p:nvGrpSpPr>
        <p:cNvPr id="255" name="Shape 255"/>
        <p:cNvGrpSpPr/>
        <p:nvPr/>
      </p:nvGrpSpPr>
      <p:grpSpPr>
        <a:xfrm>
          <a:off x="0" y="0"/>
          <a:ext cx="0" cy="0"/>
          <a:chOff x="0" y="0"/>
          <a:chExt cx="0" cy="0"/>
        </a:xfrm>
      </p:grpSpPr>
      <p:sp>
        <p:nvSpPr>
          <p:cNvPr id="256" name="Google Shape;256;p74"/>
          <p:cNvSpPr txBox="1"/>
          <p:nvPr>
            <p:ph type="title"/>
          </p:nvPr>
        </p:nvSpPr>
        <p:spPr>
          <a:xfrm>
            <a:off x="273048" y="283655"/>
            <a:ext cx="11631613" cy="93554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7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74"/>
          <p:cNvSpPr/>
          <p:nvPr/>
        </p:nvSpPr>
        <p:spPr>
          <a:xfrm>
            <a:off x="273047" y="3132359"/>
            <a:ext cx="3703320" cy="5555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59" name="Google Shape;259;p74"/>
          <p:cNvGrpSpPr/>
          <p:nvPr/>
        </p:nvGrpSpPr>
        <p:grpSpPr>
          <a:xfrm>
            <a:off x="4103290" y="1638300"/>
            <a:ext cx="3971131" cy="4489450"/>
            <a:chOff x="4103290" y="1828800"/>
            <a:chExt cx="3971131" cy="4200525"/>
          </a:xfrm>
        </p:grpSpPr>
        <p:cxnSp>
          <p:nvCxnSpPr>
            <p:cNvPr id="260" name="Google Shape;260;p74"/>
            <p:cNvCxnSpPr/>
            <p:nvPr/>
          </p:nvCxnSpPr>
          <p:spPr>
            <a:xfrm>
              <a:off x="4103290" y="1828800"/>
              <a:ext cx="0" cy="4200525"/>
            </a:xfrm>
            <a:prstGeom prst="straightConnector1">
              <a:avLst/>
            </a:prstGeom>
            <a:noFill/>
            <a:ln cap="flat" cmpd="sng" w="12700">
              <a:solidFill>
                <a:schemeClr val="accent5"/>
              </a:solidFill>
              <a:prstDash val="solid"/>
              <a:miter lim="800000"/>
              <a:headEnd len="sm" w="sm" type="none"/>
              <a:tailEnd len="sm" w="sm" type="none"/>
            </a:ln>
          </p:spPr>
        </p:cxnSp>
        <p:cxnSp>
          <p:nvCxnSpPr>
            <p:cNvPr id="261" name="Google Shape;261;p74"/>
            <p:cNvCxnSpPr/>
            <p:nvPr/>
          </p:nvCxnSpPr>
          <p:spPr>
            <a:xfrm>
              <a:off x="8074421" y="1828800"/>
              <a:ext cx="0" cy="4200525"/>
            </a:xfrm>
            <a:prstGeom prst="straightConnector1">
              <a:avLst/>
            </a:prstGeom>
            <a:noFill/>
            <a:ln cap="flat" cmpd="sng" w="12700">
              <a:solidFill>
                <a:schemeClr val="accent5"/>
              </a:solidFill>
              <a:prstDash val="solid"/>
              <a:miter lim="800000"/>
              <a:headEnd len="sm" w="sm" type="none"/>
              <a:tailEnd len="sm" w="sm" type="none"/>
            </a:ln>
          </p:spPr>
        </p:cxnSp>
      </p:grpSp>
      <p:sp>
        <p:nvSpPr>
          <p:cNvPr id="262" name="Google Shape;262;p74"/>
          <p:cNvSpPr/>
          <p:nvPr/>
        </p:nvSpPr>
        <p:spPr>
          <a:xfrm>
            <a:off x="4244340" y="3132359"/>
            <a:ext cx="3703320" cy="5555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 name="Google Shape;263;p74"/>
          <p:cNvSpPr/>
          <p:nvPr/>
        </p:nvSpPr>
        <p:spPr>
          <a:xfrm>
            <a:off x="8215310" y="3132359"/>
            <a:ext cx="3703320" cy="5555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 name="Google Shape;264;p74"/>
          <p:cNvSpPr txBox="1"/>
          <p:nvPr>
            <p:ph idx="1" type="body"/>
          </p:nvPr>
        </p:nvSpPr>
        <p:spPr>
          <a:xfrm>
            <a:off x="267653" y="3992182"/>
            <a:ext cx="3689350" cy="2135568"/>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74"/>
          <p:cNvSpPr txBox="1"/>
          <p:nvPr>
            <p:ph idx="2" type="body"/>
          </p:nvPr>
        </p:nvSpPr>
        <p:spPr>
          <a:xfrm>
            <a:off x="4249344" y="3992182"/>
            <a:ext cx="3689350" cy="2135568"/>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74"/>
          <p:cNvSpPr txBox="1"/>
          <p:nvPr>
            <p:ph idx="3" type="body"/>
          </p:nvPr>
        </p:nvSpPr>
        <p:spPr>
          <a:xfrm>
            <a:off x="8215312" y="3992182"/>
            <a:ext cx="3689350" cy="2135568"/>
          </a:xfrm>
          <a:prstGeom prst="rect">
            <a:avLst/>
          </a:prstGeom>
          <a:noFill/>
          <a:ln>
            <a:noFill/>
          </a:ln>
        </p:spPr>
        <p:txBody>
          <a:bodyPr anchorCtr="0" anchor="t" bIns="0" lIns="0" spcFirstLastPara="1" rIns="91425" wrap="square" tIns="0">
            <a:noAutofit/>
          </a:bodyPr>
          <a:lstStyle>
            <a:lvl1pPr indent="-228600" lvl="0" marL="457200" algn="l">
              <a:lnSpc>
                <a:spcPct val="11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228600" lvl="1" marL="914400" algn="l">
              <a:lnSpc>
                <a:spcPct val="110000"/>
              </a:lnSpc>
              <a:spcBef>
                <a:spcPts val="1000"/>
              </a:spcBef>
              <a:spcAft>
                <a:spcPts val="0"/>
              </a:spcAft>
              <a:buSzPts val="1200"/>
              <a:buNone/>
              <a:defRPr b="0" i="0" sz="1200">
                <a:solidFill>
                  <a:srgbClr val="595959"/>
                </a:solidFill>
                <a:latin typeface="Arial"/>
                <a:ea typeface="Arial"/>
                <a:cs typeface="Arial"/>
                <a:sym typeface="Arial"/>
              </a:defRPr>
            </a:lvl2pPr>
            <a:lvl3pPr indent="-292100" lvl="2" marL="1371600" algn="l">
              <a:lnSpc>
                <a:spcPct val="100000"/>
              </a:lnSpc>
              <a:spcBef>
                <a:spcPts val="400"/>
              </a:spcBef>
              <a:spcAft>
                <a:spcPts val="0"/>
              </a:spcAft>
              <a:buSzPts val="1000"/>
              <a:buFont typeface="NTR"/>
              <a:buChar char="⎻"/>
              <a:defRPr b="0" i="0" sz="1000">
                <a:solidFill>
                  <a:srgbClr val="595959"/>
                </a:solidFill>
                <a:latin typeface="Arial"/>
                <a:ea typeface="Arial"/>
                <a:cs typeface="Arial"/>
                <a:sym typeface="Arial"/>
              </a:defRPr>
            </a:lvl3pPr>
            <a:lvl4pPr indent="-228600" lvl="3" marL="1828800" algn="l">
              <a:lnSpc>
                <a:spcPct val="100000"/>
              </a:lnSpc>
              <a:spcBef>
                <a:spcPts val="1200"/>
              </a:spcBef>
              <a:spcAft>
                <a:spcPts val="0"/>
              </a:spcAft>
              <a:buSzPts val="1400"/>
              <a:buNone/>
              <a:defRPr/>
            </a:lvl4pPr>
            <a:lvl5pPr indent="-228600" lvl="4" marL="2286000" algn="l">
              <a:lnSpc>
                <a:spcPct val="100000"/>
              </a:lnSpc>
              <a:spcBef>
                <a:spcPts val="1200"/>
              </a:spcBef>
              <a:spcAft>
                <a:spcPts val="0"/>
              </a:spcAft>
              <a:buSzPts val="9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74"/>
          <p:cNvSpPr/>
          <p:nvPr>
            <p:ph idx="4" type="pic"/>
          </p:nvPr>
        </p:nvSpPr>
        <p:spPr>
          <a:xfrm>
            <a:off x="273049" y="1638300"/>
            <a:ext cx="3698876" cy="2037145"/>
          </a:xfrm>
          <a:prstGeom prst="rect">
            <a:avLst/>
          </a:prstGeom>
          <a:solidFill>
            <a:schemeClr val="lt1"/>
          </a:solidFill>
          <a:ln>
            <a:noFill/>
          </a:ln>
        </p:spPr>
      </p:sp>
      <p:sp>
        <p:nvSpPr>
          <p:cNvPr id="268" name="Google Shape;268;p74"/>
          <p:cNvSpPr/>
          <p:nvPr>
            <p:ph idx="5" type="pic"/>
          </p:nvPr>
        </p:nvSpPr>
        <p:spPr>
          <a:xfrm>
            <a:off x="4248784" y="1638300"/>
            <a:ext cx="3698876" cy="2037145"/>
          </a:xfrm>
          <a:prstGeom prst="rect">
            <a:avLst/>
          </a:prstGeom>
          <a:solidFill>
            <a:schemeClr val="lt1"/>
          </a:solidFill>
          <a:ln>
            <a:noFill/>
          </a:ln>
        </p:spPr>
      </p:sp>
      <p:sp>
        <p:nvSpPr>
          <p:cNvPr id="269" name="Google Shape;269;p74"/>
          <p:cNvSpPr/>
          <p:nvPr>
            <p:ph idx="6" type="pic"/>
          </p:nvPr>
        </p:nvSpPr>
        <p:spPr>
          <a:xfrm>
            <a:off x="8219754" y="1638300"/>
            <a:ext cx="3698876" cy="2037145"/>
          </a:xfrm>
          <a:prstGeom prst="rect">
            <a:avLst/>
          </a:prstGeom>
          <a:solidFill>
            <a:schemeClr val="lt1"/>
          </a:solidFill>
          <a:ln>
            <a:noFill/>
          </a:ln>
        </p:spPr>
      </p:sp>
    </p:spTree>
  </p:cSld>
  <p:clrMapOvr>
    <a:masterClrMapping/>
  </p:clrMapOvr>
  <p:extLst>
    <p:ext uri="{DCECCB84-F9BA-43D5-87BE-67443E8EF086}">
      <p15:sldGuideLst>
        <p15:guide id="1" orient="horz" pos="600">
          <p15:clr>
            <a:srgbClr val="F26B43"/>
          </p15:clr>
        </p15:guide>
        <p15:guide id="2" orient="horz" pos="1026">
          <p15:clr>
            <a:srgbClr val="F26B43"/>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 -  Yellow Large Logo Minimal w/ Subtitle" showMasterSp="0">
  <p:cSld name="Cover A -  Yellow Large Logo Minimal w/ Subtitle">
    <p:bg>
      <p:bgPr>
        <a:solidFill>
          <a:schemeClr val="accent1"/>
        </a:solidFill>
      </p:bgPr>
    </p:bg>
    <p:spTree>
      <p:nvGrpSpPr>
        <p:cNvPr id="270" name="Shape 270"/>
        <p:cNvGrpSpPr/>
        <p:nvPr/>
      </p:nvGrpSpPr>
      <p:grpSpPr>
        <a:xfrm>
          <a:off x="0" y="0"/>
          <a:ext cx="0" cy="0"/>
          <a:chOff x="0" y="0"/>
          <a:chExt cx="0" cy="0"/>
        </a:xfrm>
      </p:grpSpPr>
      <p:sp>
        <p:nvSpPr>
          <p:cNvPr id="271" name="Google Shape;271;p75"/>
          <p:cNvSpPr txBox="1"/>
          <p:nvPr>
            <p:ph type="title"/>
          </p:nvPr>
        </p:nvSpPr>
        <p:spPr>
          <a:xfrm>
            <a:off x="266700" y="288925"/>
            <a:ext cx="8672513" cy="1625381"/>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6600"/>
              <a:buFont typeface="Arial"/>
              <a:buNone/>
              <a:defRPr b="0" i="0"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75"/>
          <p:cNvSpPr txBox="1"/>
          <p:nvPr>
            <p:ph idx="1" type="body"/>
          </p:nvPr>
        </p:nvSpPr>
        <p:spPr>
          <a:xfrm>
            <a:off x="11229048" y="267679"/>
            <a:ext cx="686726" cy="234360"/>
          </a:xfrm>
          <a:prstGeom prst="rect">
            <a:avLst/>
          </a:prstGeom>
          <a:solidFill>
            <a:schemeClr val="dk1"/>
          </a:solidFill>
          <a:ln>
            <a:noFill/>
          </a:ln>
        </p:spPr>
        <p:txBody>
          <a:bodyPr anchorCtr="0" anchor="ctr" bIns="45700" lIns="182875" spcFirstLastPara="1" rIns="182875" wrap="square" tIns="45700">
            <a:spAutoFit/>
          </a:bodyPr>
          <a:lstStyle>
            <a:lvl1pPr indent="-228600" lvl="0" marL="457200" algn="r">
              <a:lnSpc>
                <a:spcPct val="110000"/>
              </a:lnSpc>
              <a:spcBef>
                <a:spcPts val="400"/>
              </a:spcBef>
              <a:spcAft>
                <a:spcPts val="0"/>
              </a:spcAft>
              <a:buClr>
                <a:schemeClr val="accent1"/>
              </a:buClr>
              <a:buSzPts val="900"/>
              <a:buNone/>
              <a:defRPr b="0" i="0" sz="900" cap="none">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75"/>
          <p:cNvSpPr txBox="1"/>
          <p:nvPr>
            <p:ph idx="2" type="body"/>
          </p:nvPr>
        </p:nvSpPr>
        <p:spPr>
          <a:xfrm>
            <a:off x="266700" y="2120324"/>
            <a:ext cx="8672513" cy="4841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sz="1800"/>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68">
          <p15:clr>
            <a:srgbClr val="F26B43"/>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 - Light Large Logo Minimal w/ Subtitle" showMasterSp="0">
  <p:cSld name="Cover C - Light Large Logo Minimal w/ Subtitle">
    <p:bg>
      <p:bgPr>
        <a:solidFill>
          <a:schemeClr val="lt1"/>
        </a:solidFill>
      </p:bgPr>
    </p:bg>
    <p:spTree>
      <p:nvGrpSpPr>
        <p:cNvPr id="274" name="Shape 274"/>
        <p:cNvGrpSpPr/>
        <p:nvPr/>
      </p:nvGrpSpPr>
      <p:grpSpPr>
        <a:xfrm>
          <a:off x="0" y="0"/>
          <a:ext cx="0" cy="0"/>
          <a:chOff x="0" y="0"/>
          <a:chExt cx="0" cy="0"/>
        </a:xfrm>
      </p:grpSpPr>
      <p:sp>
        <p:nvSpPr>
          <p:cNvPr id="275" name="Google Shape;275;p77"/>
          <p:cNvSpPr txBox="1"/>
          <p:nvPr>
            <p:ph type="title"/>
          </p:nvPr>
        </p:nvSpPr>
        <p:spPr>
          <a:xfrm>
            <a:off x="266700" y="288925"/>
            <a:ext cx="8672513" cy="1625381"/>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6600"/>
              <a:buFont typeface="Arial"/>
              <a:buNone/>
              <a:defRPr b="0" i="0"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p77"/>
          <p:cNvSpPr txBox="1"/>
          <p:nvPr>
            <p:ph idx="1" type="body"/>
          </p:nvPr>
        </p:nvSpPr>
        <p:spPr>
          <a:xfrm>
            <a:off x="11229048" y="267679"/>
            <a:ext cx="686726" cy="234360"/>
          </a:xfrm>
          <a:prstGeom prst="rect">
            <a:avLst/>
          </a:prstGeom>
          <a:solidFill>
            <a:schemeClr val="dk1"/>
          </a:solidFill>
          <a:ln>
            <a:noFill/>
          </a:ln>
        </p:spPr>
        <p:txBody>
          <a:bodyPr anchorCtr="0" anchor="ctr" bIns="45700" lIns="182875" spcFirstLastPara="1" rIns="182875" wrap="square" tIns="45700">
            <a:spAutoFit/>
          </a:bodyPr>
          <a:lstStyle>
            <a:lvl1pPr indent="-228600" lvl="0" marL="457200" algn="r">
              <a:lnSpc>
                <a:spcPct val="110000"/>
              </a:lnSpc>
              <a:spcBef>
                <a:spcPts val="400"/>
              </a:spcBef>
              <a:spcAft>
                <a:spcPts val="0"/>
              </a:spcAft>
              <a:buClr>
                <a:schemeClr val="accent1"/>
              </a:buClr>
              <a:buSzPts val="900"/>
              <a:buNone/>
              <a:defRPr b="0" i="0" sz="900" cap="none">
                <a:solidFill>
                  <a:schemeClr val="accen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77"/>
          <p:cNvSpPr txBox="1"/>
          <p:nvPr>
            <p:ph idx="2" type="body"/>
          </p:nvPr>
        </p:nvSpPr>
        <p:spPr>
          <a:xfrm>
            <a:off x="266700" y="2120324"/>
            <a:ext cx="8672513" cy="4841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800"/>
              <a:buNone/>
              <a:defRPr sz="1800"/>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68">
          <p15:clr>
            <a:srgbClr val="F26B43"/>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 - Dark Small Logo Minimal" showMasterSp="0">
  <p:cSld name="Cover D - Dark Small Logo Minimal">
    <p:bg>
      <p:bgPr>
        <a:solidFill>
          <a:schemeClr val="accent1"/>
        </a:solidFill>
      </p:bgPr>
    </p:bg>
    <p:spTree>
      <p:nvGrpSpPr>
        <p:cNvPr id="278" name="Shape 278"/>
        <p:cNvGrpSpPr/>
        <p:nvPr/>
      </p:nvGrpSpPr>
      <p:grpSpPr>
        <a:xfrm>
          <a:off x="0" y="0"/>
          <a:ext cx="0" cy="0"/>
          <a:chOff x="0" y="0"/>
          <a:chExt cx="0" cy="0"/>
        </a:xfrm>
      </p:grpSpPr>
      <p:sp>
        <p:nvSpPr>
          <p:cNvPr id="279" name="Google Shape;279;p78"/>
          <p:cNvSpPr/>
          <p:nvPr/>
        </p:nvSpPr>
        <p:spPr>
          <a:xfrm>
            <a:off x="0" y="0"/>
            <a:ext cx="12192000" cy="4914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80" name="Google Shape;280;p78"/>
          <p:cNvSpPr txBox="1"/>
          <p:nvPr>
            <p:ph type="title"/>
          </p:nvPr>
        </p:nvSpPr>
        <p:spPr>
          <a:xfrm>
            <a:off x="274956" y="292688"/>
            <a:ext cx="11634561" cy="2090979"/>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accent1"/>
              </a:buClr>
              <a:buSzPts val="6600"/>
              <a:buFont typeface="Arial"/>
              <a:buNone/>
              <a:defRPr b="0" i="0" sz="6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81" name="Google Shape;281;p78"/>
          <p:cNvPicPr preferRelativeResize="0"/>
          <p:nvPr/>
        </p:nvPicPr>
        <p:blipFill rotWithShape="1">
          <a:blip r:embed="rId2">
            <a:alphaModFix/>
          </a:blip>
          <a:srcRect b="0" l="0" r="0" t="0"/>
          <a:stretch/>
        </p:blipFill>
        <p:spPr>
          <a:xfrm>
            <a:off x="9532900" y="5825753"/>
            <a:ext cx="2644585" cy="994971"/>
          </a:xfrm>
          <a:prstGeom prst="rect">
            <a:avLst/>
          </a:prstGeom>
          <a:noFill/>
          <a:ln>
            <a:noFill/>
          </a:ln>
        </p:spPr>
      </p:pic>
      <p:sp>
        <p:nvSpPr>
          <p:cNvPr id="282" name="Google Shape;282;p78"/>
          <p:cNvSpPr txBox="1"/>
          <p:nvPr>
            <p:ph idx="1" type="body"/>
          </p:nvPr>
        </p:nvSpPr>
        <p:spPr>
          <a:xfrm>
            <a:off x="274956" y="2021259"/>
            <a:ext cx="686726" cy="234360"/>
          </a:xfrm>
          <a:prstGeom prst="rect">
            <a:avLst/>
          </a:prstGeom>
          <a:solidFill>
            <a:schemeClr val="accent1"/>
          </a:solidFill>
          <a:ln>
            <a:noFill/>
          </a:ln>
        </p:spPr>
        <p:txBody>
          <a:bodyPr anchorCtr="0" anchor="ctr" bIns="45700" lIns="182875" spcFirstLastPara="1" rIns="182875" wrap="square" tIns="45700">
            <a:spAutoFit/>
          </a:bodyPr>
          <a:lstStyle>
            <a:lvl1pPr indent="-228600" lvl="0" marL="457200" algn="l">
              <a:lnSpc>
                <a:spcPct val="110000"/>
              </a:lnSpc>
              <a:spcBef>
                <a:spcPts val="400"/>
              </a:spcBef>
              <a:spcAft>
                <a:spcPts val="0"/>
              </a:spcAft>
              <a:buClr>
                <a:schemeClr val="dk1"/>
              </a:buClr>
              <a:buSzPts val="900"/>
              <a:buNone/>
              <a:defRPr b="0" i="0" sz="9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71">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F - Dark Image" showMasterSp="0">
  <p:cSld name="Cover F - Dark Image">
    <p:bg>
      <p:bgPr>
        <a:solidFill>
          <a:schemeClr val="dk1"/>
        </a:solidFill>
      </p:bgPr>
    </p:bg>
    <p:spTree>
      <p:nvGrpSpPr>
        <p:cNvPr id="283" name="Shape 283"/>
        <p:cNvGrpSpPr/>
        <p:nvPr/>
      </p:nvGrpSpPr>
      <p:grpSpPr>
        <a:xfrm>
          <a:off x="0" y="0"/>
          <a:ext cx="0" cy="0"/>
          <a:chOff x="0" y="0"/>
          <a:chExt cx="0" cy="0"/>
        </a:xfrm>
      </p:grpSpPr>
      <p:sp>
        <p:nvSpPr>
          <p:cNvPr id="284" name="Google Shape;284;p79"/>
          <p:cNvSpPr/>
          <p:nvPr>
            <p:ph idx="2" type="pic"/>
          </p:nvPr>
        </p:nvSpPr>
        <p:spPr>
          <a:xfrm>
            <a:off x="273051" y="269875"/>
            <a:ext cx="11644312" cy="3044825"/>
          </a:xfrm>
          <a:prstGeom prst="rect">
            <a:avLst/>
          </a:prstGeom>
          <a:solidFill>
            <a:schemeClr val="dk2"/>
          </a:solidFill>
          <a:ln>
            <a:noFill/>
          </a:ln>
        </p:spPr>
      </p:sp>
      <p:sp>
        <p:nvSpPr>
          <p:cNvPr id="285" name="Google Shape;285;p79"/>
          <p:cNvSpPr txBox="1"/>
          <p:nvPr>
            <p:ph type="title"/>
          </p:nvPr>
        </p:nvSpPr>
        <p:spPr>
          <a:xfrm>
            <a:off x="547687" y="2109923"/>
            <a:ext cx="5411788" cy="935546"/>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2800"/>
              <a:buFont typeface="Arial"/>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86" name="Google Shape;286;p79"/>
          <p:cNvCxnSpPr/>
          <p:nvPr/>
        </p:nvCxnSpPr>
        <p:spPr>
          <a:xfrm>
            <a:off x="273049" y="3591090"/>
            <a:ext cx="11644313" cy="0"/>
          </a:xfrm>
          <a:prstGeom prst="straightConnector1">
            <a:avLst/>
          </a:prstGeom>
          <a:noFill/>
          <a:ln cap="flat" cmpd="sng" w="12700">
            <a:solidFill>
              <a:schemeClr val="accent1"/>
            </a:solidFill>
            <a:prstDash val="solid"/>
            <a:miter lim="800000"/>
            <a:headEnd len="sm" w="sm" type="none"/>
            <a:tailEnd len="sm" w="sm" type="none"/>
          </a:ln>
        </p:spPr>
      </p:cxnSp>
      <p:sp>
        <p:nvSpPr>
          <p:cNvPr id="287" name="Google Shape;287;p79"/>
          <p:cNvSpPr txBox="1"/>
          <p:nvPr>
            <p:ph idx="1" type="body"/>
          </p:nvPr>
        </p:nvSpPr>
        <p:spPr>
          <a:xfrm>
            <a:off x="547687" y="1614943"/>
            <a:ext cx="686726" cy="234360"/>
          </a:xfrm>
          <a:prstGeom prst="rect">
            <a:avLst/>
          </a:prstGeom>
          <a:solidFill>
            <a:schemeClr val="accent1"/>
          </a:solidFill>
          <a:ln>
            <a:noFill/>
          </a:ln>
        </p:spPr>
        <p:txBody>
          <a:bodyPr anchorCtr="0" anchor="ctr" bIns="45700" lIns="182875" spcFirstLastPara="1" rIns="182875" wrap="square" tIns="45700">
            <a:spAutoFit/>
          </a:bodyPr>
          <a:lstStyle>
            <a:lvl1pPr indent="-228600" lvl="0" marL="457200" algn="l">
              <a:lnSpc>
                <a:spcPct val="110000"/>
              </a:lnSpc>
              <a:spcBef>
                <a:spcPts val="400"/>
              </a:spcBef>
              <a:spcAft>
                <a:spcPts val="0"/>
              </a:spcAft>
              <a:buClr>
                <a:schemeClr val="dk1"/>
              </a:buClr>
              <a:buSzPts val="900"/>
              <a:buNone/>
              <a:defRPr b="0" i="0" sz="9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088">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 Left 3/4 Image">
  <p:cSld name="Title &amp; Content - Left 3/4 Image">
    <p:spTree>
      <p:nvGrpSpPr>
        <p:cNvPr id="28" name="Shape 28"/>
        <p:cNvGrpSpPr/>
        <p:nvPr/>
      </p:nvGrpSpPr>
      <p:grpSpPr>
        <a:xfrm>
          <a:off x="0" y="0"/>
          <a:ext cx="0" cy="0"/>
          <a:chOff x="0" y="0"/>
          <a:chExt cx="0" cy="0"/>
        </a:xfrm>
      </p:grpSpPr>
      <p:sp>
        <p:nvSpPr>
          <p:cNvPr id="29" name="Google Shape;29;p58"/>
          <p:cNvSpPr/>
          <p:nvPr>
            <p:ph idx="2" type="pic"/>
          </p:nvPr>
        </p:nvSpPr>
        <p:spPr>
          <a:xfrm>
            <a:off x="3252786" y="269876"/>
            <a:ext cx="8672512" cy="5857874"/>
          </a:xfrm>
          <a:prstGeom prst="rect">
            <a:avLst/>
          </a:prstGeom>
          <a:solidFill>
            <a:schemeClr val="lt1"/>
          </a:solidFill>
          <a:ln>
            <a:noFill/>
          </a:ln>
        </p:spPr>
      </p:sp>
      <p:sp>
        <p:nvSpPr>
          <p:cNvPr id="30" name="Google Shape;30;p58"/>
          <p:cNvSpPr txBox="1"/>
          <p:nvPr>
            <p:ph idx="1" type="body"/>
          </p:nvPr>
        </p:nvSpPr>
        <p:spPr>
          <a:xfrm>
            <a:off x="266702" y="1627188"/>
            <a:ext cx="2716212" cy="45005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8"/>
          <p:cNvSpPr txBox="1"/>
          <p:nvPr>
            <p:ph type="title"/>
          </p:nvPr>
        </p:nvSpPr>
        <p:spPr>
          <a:xfrm>
            <a:off x="266701" y="269876"/>
            <a:ext cx="2706687"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25">
          <p15:clr>
            <a:srgbClr val="F26B43"/>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 - Light Image" showMasterSp="0">
  <p:cSld name="Cover G - Light Image">
    <p:bg>
      <p:bgPr>
        <a:solidFill>
          <a:schemeClr val="lt1"/>
        </a:solidFill>
      </p:bgPr>
    </p:bg>
    <p:spTree>
      <p:nvGrpSpPr>
        <p:cNvPr id="288" name="Shape 288"/>
        <p:cNvGrpSpPr/>
        <p:nvPr/>
      </p:nvGrpSpPr>
      <p:grpSpPr>
        <a:xfrm>
          <a:off x="0" y="0"/>
          <a:ext cx="0" cy="0"/>
          <a:chOff x="0" y="0"/>
          <a:chExt cx="0" cy="0"/>
        </a:xfrm>
      </p:grpSpPr>
      <p:sp>
        <p:nvSpPr>
          <p:cNvPr id="289" name="Google Shape;289;p80"/>
          <p:cNvSpPr/>
          <p:nvPr>
            <p:ph idx="2" type="pic"/>
          </p:nvPr>
        </p:nvSpPr>
        <p:spPr>
          <a:xfrm>
            <a:off x="273051" y="269875"/>
            <a:ext cx="11644312" cy="3044825"/>
          </a:xfrm>
          <a:prstGeom prst="rect">
            <a:avLst/>
          </a:prstGeom>
          <a:solidFill>
            <a:schemeClr val="dk2"/>
          </a:solidFill>
          <a:ln>
            <a:noFill/>
          </a:ln>
        </p:spPr>
      </p:sp>
      <p:sp>
        <p:nvSpPr>
          <p:cNvPr id="290" name="Google Shape;290;p80"/>
          <p:cNvSpPr txBox="1"/>
          <p:nvPr>
            <p:ph type="title"/>
          </p:nvPr>
        </p:nvSpPr>
        <p:spPr>
          <a:xfrm>
            <a:off x="547687" y="2109923"/>
            <a:ext cx="5411788" cy="935546"/>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2800"/>
              <a:buFont typeface="Arial"/>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91" name="Google Shape;291;p80"/>
          <p:cNvCxnSpPr/>
          <p:nvPr/>
        </p:nvCxnSpPr>
        <p:spPr>
          <a:xfrm>
            <a:off x="273049" y="3591090"/>
            <a:ext cx="11644313" cy="0"/>
          </a:xfrm>
          <a:prstGeom prst="straightConnector1">
            <a:avLst/>
          </a:prstGeom>
          <a:noFill/>
          <a:ln cap="flat" cmpd="sng" w="12700">
            <a:solidFill>
              <a:schemeClr val="dk2"/>
            </a:solidFill>
            <a:prstDash val="solid"/>
            <a:miter lim="800000"/>
            <a:headEnd len="sm" w="sm" type="none"/>
            <a:tailEnd len="sm" w="sm" type="none"/>
          </a:ln>
        </p:spPr>
      </p:cxnSp>
      <p:sp>
        <p:nvSpPr>
          <p:cNvPr id="292" name="Google Shape;292;p80"/>
          <p:cNvSpPr txBox="1"/>
          <p:nvPr>
            <p:ph idx="1" type="body"/>
          </p:nvPr>
        </p:nvSpPr>
        <p:spPr>
          <a:xfrm>
            <a:off x="547687" y="1614943"/>
            <a:ext cx="686726" cy="234360"/>
          </a:xfrm>
          <a:prstGeom prst="rect">
            <a:avLst/>
          </a:prstGeom>
          <a:solidFill>
            <a:schemeClr val="accent1"/>
          </a:solidFill>
          <a:ln>
            <a:noFill/>
          </a:ln>
        </p:spPr>
        <p:txBody>
          <a:bodyPr anchorCtr="0" anchor="ctr" bIns="45700" lIns="182875" spcFirstLastPara="1" rIns="182875" wrap="square" tIns="45700">
            <a:spAutoFit/>
          </a:bodyPr>
          <a:lstStyle>
            <a:lvl1pPr indent="-228600" lvl="0" marL="457200" algn="l">
              <a:lnSpc>
                <a:spcPct val="110000"/>
              </a:lnSpc>
              <a:spcBef>
                <a:spcPts val="400"/>
              </a:spcBef>
              <a:spcAft>
                <a:spcPts val="0"/>
              </a:spcAft>
              <a:buClr>
                <a:schemeClr val="dk1"/>
              </a:buClr>
              <a:buSzPts val="900"/>
              <a:buNone/>
              <a:defRPr b="0" i="0" sz="9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088">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H - Full bleed Image" showMasterSp="0">
  <p:cSld name="Cover H - Full bleed Image">
    <p:bg>
      <p:bgPr>
        <a:solidFill>
          <a:schemeClr val="lt1"/>
        </a:solidFill>
      </p:bgPr>
    </p:bg>
    <p:spTree>
      <p:nvGrpSpPr>
        <p:cNvPr id="293" name="Shape 293"/>
        <p:cNvGrpSpPr/>
        <p:nvPr/>
      </p:nvGrpSpPr>
      <p:grpSpPr>
        <a:xfrm>
          <a:off x="0" y="0"/>
          <a:ext cx="0" cy="0"/>
          <a:chOff x="0" y="0"/>
          <a:chExt cx="0" cy="0"/>
        </a:xfrm>
      </p:grpSpPr>
      <p:sp>
        <p:nvSpPr>
          <p:cNvPr id="294" name="Google Shape;294;p81"/>
          <p:cNvSpPr/>
          <p:nvPr>
            <p:ph idx="2" type="pic"/>
          </p:nvPr>
        </p:nvSpPr>
        <p:spPr>
          <a:xfrm>
            <a:off x="0" y="0"/>
            <a:ext cx="12191999" cy="6858000"/>
          </a:xfrm>
          <a:prstGeom prst="rect">
            <a:avLst/>
          </a:prstGeom>
          <a:solidFill>
            <a:schemeClr val="dk2"/>
          </a:solidFill>
          <a:ln>
            <a:noFill/>
          </a:ln>
        </p:spPr>
      </p:sp>
      <p:sp>
        <p:nvSpPr>
          <p:cNvPr id="295" name="Google Shape;295;p81"/>
          <p:cNvSpPr txBox="1"/>
          <p:nvPr>
            <p:ph idx="1" type="body"/>
          </p:nvPr>
        </p:nvSpPr>
        <p:spPr>
          <a:xfrm>
            <a:off x="266700" y="3895565"/>
            <a:ext cx="686726" cy="234360"/>
          </a:xfrm>
          <a:prstGeom prst="rect">
            <a:avLst/>
          </a:prstGeom>
          <a:solidFill>
            <a:schemeClr val="accent1"/>
          </a:solidFill>
          <a:ln>
            <a:noFill/>
          </a:ln>
        </p:spPr>
        <p:txBody>
          <a:bodyPr anchorCtr="0" anchor="ctr" bIns="45700" lIns="182875" spcFirstLastPara="1" rIns="182875" wrap="square" tIns="45700">
            <a:spAutoFit/>
          </a:bodyPr>
          <a:lstStyle>
            <a:lvl1pPr indent="-228600" lvl="0" marL="457200" algn="l">
              <a:lnSpc>
                <a:spcPct val="110000"/>
              </a:lnSpc>
              <a:spcBef>
                <a:spcPts val="400"/>
              </a:spcBef>
              <a:spcAft>
                <a:spcPts val="0"/>
              </a:spcAft>
              <a:buClr>
                <a:schemeClr val="dk1"/>
              </a:buClr>
              <a:buSzPts val="900"/>
              <a:buNone/>
              <a:defRPr b="0" i="0" sz="900" cap="none">
                <a:solidFill>
                  <a:schemeClr val="dk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81"/>
          <p:cNvSpPr/>
          <p:nvPr>
            <p:ph idx="3" type="pic"/>
          </p:nvPr>
        </p:nvSpPr>
        <p:spPr>
          <a:xfrm>
            <a:off x="266700" y="301850"/>
            <a:ext cx="2711450" cy="865639"/>
          </a:xfrm>
          <a:prstGeom prst="rect">
            <a:avLst/>
          </a:prstGeom>
          <a:noFill/>
          <a:ln>
            <a:noFill/>
          </a:ln>
        </p:spPr>
      </p:sp>
      <p:sp>
        <p:nvSpPr>
          <p:cNvPr id="297" name="Google Shape;297;p81"/>
          <p:cNvSpPr txBox="1"/>
          <p:nvPr>
            <p:ph type="title"/>
          </p:nvPr>
        </p:nvSpPr>
        <p:spPr>
          <a:xfrm>
            <a:off x="272256" y="4384667"/>
            <a:ext cx="5823744" cy="172407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800"/>
              <a:buFont typeface="Arial"/>
              <a:buNone/>
              <a:defRPr b="0" i="0" sz="48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81"/>
          <p:cNvSpPr txBox="1"/>
          <p:nvPr>
            <p:ph idx="4" type="body"/>
          </p:nvPr>
        </p:nvSpPr>
        <p:spPr>
          <a:xfrm>
            <a:off x="266701" y="6230938"/>
            <a:ext cx="5823744" cy="4841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200"/>
              <a:buNone/>
              <a:defRPr b="1" sz="12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088">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 - Dark">
  <p:cSld name="Divider A - Dark">
    <p:spTree>
      <p:nvGrpSpPr>
        <p:cNvPr id="299" name="Shape 299"/>
        <p:cNvGrpSpPr/>
        <p:nvPr/>
      </p:nvGrpSpPr>
      <p:grpSpPr>
        <a:xfrm>
          <a:off x="0" y="0"/>
          <a:ext cx="0" cy="0"/>
          <a:chOff x="0" y="0"/>
          <a:chExt cx="0" cy="0"/>
        </a:xfrm>
      </p:grpSpPr>
      <p:sp>
        <p:nvSpPr>
          <p:cNvPr descr="A black and white background with lines&#10;&#10;Description automatically generated" id="300" name="Google Shape;300;p82"/>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2"/>
          <p:cNvSpPr txBox="1"/>
          <p:nvPr>
            <p:ph type="title"/>
          </p:nvPr>
        </p:nvSpPr>
        <p:spPr>
          <a:xfrm>
            <a:off x="273048" y="293687"/>
            <a:ext cx="4787901" cy="2437911"/>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accent1"/>
              </a:buClr>
              <a:buSzPts val="6600"/>
              <a:buFont typeface="Arial"/>
              <a:buNone/>
              <a:defRPr b="0" i="0" sz="6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3" name="Google Shape;303;p82"/>
          <p:cNvSpPr txBox="1"/>
          <p:nvPr>
            <p:ph idx="1" type="body"/>
          </p:nvPr>
        </p:nvSpPr>
        <p:spPr>
          <a:xfrm>
            <a:off x="269875" y="5362891"/>
            <a:ext cx="4794250" cy="5365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2"/>
              </a:buClr>
              <a:buSzPts val="1400"/>
              <a:buNone/>
              <a:defRPr b="1" sz="1400">
                <a:solidFill>
                  <a:schemeClr val="dk2"/>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188">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 - Shadow">
  <p:cSld name="Divider B - Shadow">
    <p:spTree>
      <p:nvGrpSpPr>
        <p:cNvPr id="304" name="Shape 304"/>
        <p:cNvGrpSpPr/>
        <p:nvPr/>
      </p:nvGrpSpPr>
      <p:grpSpPr>
        <a:xfrm>
          <a:off x="0" y="0"/>
          <a:ext cx="0" cy="0"/>
          <a:chOff x="0" y="0"/>
          <a:chExt cx="0" cy="0"/>
        </a:xfrm>
      </p:grpSpPr>
      <p:sp>
        <p:nvSpPr>
          <p:cNvPr descr="A grey and white background&#10;&#10;Description automatically generated" id="305" name="Google Shape;305;p83"/>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3"/>
          <p:cNvSpPr txBox="1"/>
          <p:nvPr>
            <p:ph type="title"/>
          </p:nvPr>
        </p:nvSpPr>
        <p:spPr>
          <a:xfrm>
            <a:off x="273048" y="293687"/>
            <a:ext cx="4791077" cy="2437911"/>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6600"/>
              <a:buFont typeface="Arial"/>
              <a:buNone/>
              <a:defRPr b="0" i="0"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83"/>
          <p:cNvSpPr txBox="1"/>
          <p:nvPr>
            <p:ph idx="1" type="body"/>
          </p:nvPr>
        </p:nvSpPr>
        <p:spPr>
          <a:xfrm>
            <a:off x="269875" y="5362891"/>
            <a:ext cx="4794250" cy="5365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400"/>
              <a:buNone/>
              <a:defRPr b="1" sz="1400"/>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186">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C - Light">
  <p:cSld name="Divider C - Light">
    <p:spTree>
      <p:nvGrpSpPr>
        <p:cNvPr id="309" name="Shape 309"/>
        <p:cNvGrpSpPr/>
        <p:nvPr/>
      </p:nvGrpSpPr>
      <p:grpSpPr>
        <a:xfrm>
          <a:off x="0" y="0"/>
          <a:ext cx="0" cy="0"/>
          <a:chOff x="0" y="0"/>
          <a:chExt cx="0" cy="0"/>
        </a:xfrm>
      </p:grpSpPr>
      <p:sp>
        <p:nvSpPr>
          <p:cNvPr id="310" name="Google Shape;310;p84"/>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84"/>
          <p:cNvSpPr txBox="1"/>
          <p:nvPr>
            <p:ph type="title"/>
          </p:nvPr>
        </p:nvSpPr>
        <p:spPr>
          <a:xfrm>
            <a:off x="273049" y="293687"/>
            <a:ext cx="4784726" cy="2437911"/>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6600"/>
              <a:buFont typeface="Arial"/>
              <a:buNone/>
              <a:defRPr b="0" i="0"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3" name="Google Shape;313;p84"/>
          <p:cNvSpPr txBox="1"/>
          <p:nvPr>
            <p:ph idx="1" type="body"/>
          </p:nvPr>
        </p:nvSpPr>
        <p:spPr>
          <a:xfrm>
            <a:off x="269875" y="5362891"/>
            <a:ext cx="4794250" cy="5365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400"/>
              <a:buNone/>
              <a:defRPr b="1" sz="1400"/>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186">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 - Light Text Only" showMasterSp="0">
  <p:cSld name="Divider F - Light Text Only">
    <p:bg>
      <p:bgPr>
        <a:solidFill>
          <a:schemeClr val="lt1"/>
        </a:solidFill>
      </p:bgPr>
    </p:bg>
    <p:spTree>
      <p:nvGrpSpPr>
        <p:cNvPr id="314" name="Shape 314"/>
        <p:cNvGrpSpPr/>
        <p:nvPr/>
      </p:nvGrpSpPr>
      <p:grpSpPr>
        <a:xfrm>
          <a:off x="0" y="0"/>
          <a:ext cx="0" cy="0"/>
          <a:chOff x="0" y="0"/>
          <a:chExt cx="0" cy="0"/>
        </a:xfrm>
      </p:grpSpPr>
      <p:sp>
        <p:nvSpPr>
          <p:cNvPr id="315" name="Google Shape;315;p86"/>
          <p:cNvSpPr txBox="1"/>
          <p:nvPr>
            <p:ph type="title"/>
          </p:nvPr>
        </p:nvSpPr>
        <p:spPr>
          <a:xfrm>
            <a:off x="273050" y="293687"/>
            <a:ext cx="11642724" cy="1970155"/>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8000"/>
              <a:buFont typeface="Arial"/>
              <a:buNone/>
              <a:defRPr b="0" i="0" sz="8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260">
          <p15:clr>
            <a:srgbClr val="F26B43"/>
          </p15:clr>
        </p15:guide>
        <p15:guide id="2" orient="horz" pos="1432">
          <p15:clr>
            <a:srgbClr val="F26B43"/>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 - Light Large Image" showMasterSp="0">
  <p:cSld name="Divider G - Light Large Image">
    <p:bg>
      <p:bgPr>
        <a:solidFill>
          <a:schemeClr val="lt1"/>
        </a:solidFill>
      </p:bgPr>
    </p:bg>
    <p:spTree>
      <p:nvGrpSpPr>
        <p:cNvPr id="316" name="Shape 316"/>
        <p:cNvGrpSpPr/>
        <p:nvPr/>
      </p:nvGrpSpPr>
      <p:grpSpPr>
        <a:xfrm>
          <a:off x="0" y="0"/>
          <a:ext cx="0" cy="0"/>
          <a:chOff x="0" y="0"/>
          <a:chExt cx="0" cy="0"/>
        </a:xfrm>
      </p:grpSpPr>
      <p:sp>
        <p:nvSpPr>
          <p:cNvPr id="317" name="Google Shape;317;p8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87"/>
          <p:cNvSpPr/>
          <p:nvPr>
            <p:ph idx="2" type="pic"/>
          </p:nvPr>
        </p:nvSpPr>
        <p:spPr>
          <a:xfrm>
            <a:off x="266700" y="269876"/>
            <a:ext cx="11649075" cy="5857874"/>
          </a:xfrm>
          <a:prstGeom prst="rect">
            <a:avLst/>
          </a:prstGeom>
          <a:solidFill>
            <a:schemeClr val="dk2"/>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H - Dark Image" showMasterSp="0">
  <p:cSld name="Divider H - Dark Image">
    <p:bg>
      <p:bgPr>
        <a:solidFill>
          <a:schemeClr val="dk1"/>
        </a:solidFill>
      </p:bgPr>
    </p:bg>
    <p:spTree>
      <p:nvGrpSpPr>
        <p:cNvPr id="319" name="Shape 319"/>
        <p:cNvGrpSpPr/>
        <p:nvPr/>
      </p:nvGrpSpPr>
      <p:grpSpPr>
        <a:xfrm>
          <a:off x="0" y="0"/>
          <a:ext cx="0" cy="0"/>
          <a:chOff x="0" y="0"/>
          <a:chExt cx="0" cy="0"/>
        </a:xfrm>
      </p:grpSpPr>
      <p:sp>
        <p:nvSpPr>
          <p:cNvPr id="320" name="Google Shape;320;p88"/>
          <p:cNvSpPr/>
          <p:nvPr>
            <p:ph idx="2" type="pic"/>
          </p:nvPr>
        </p:nvSpPr>
        <p:spPr>
          <a:xfrm>
            <a:off x="-1" y="0"/>
            <a:ext cx="9752878" cy="6858000"/>
          </a:xfrm>
          <a:prstGeom prst="rect">
            <a:avLst/>
          </a:prstGeom>
          <a:solidFill>
            <a:schemeClr val="lt1"/>
          </a:solidFill>
          <a:ln>
            <a:noFill/>
          </a:ln>
        </p:spPr>
      </p:sp>
      <p:sp>
        <p:nvSpPr>
          <p:cNvPr id="321" name="Google Shape;321;p88"/>
          <p:cNvSpPr txBox="1"/>
          <p:nvPr>
            <p:ph type="title"/>
          </p:nvPr>
        </p:nvSpPr>
        <p:spPr>
          <a:xfrm>
            <a:off x="6232526" y="1828800"/>
            <a:ext cx="5684838" cy="935546"/>
          </a:xfrm>
          <a:prstGeom prst="rect">
            <a:avLst/>
          </a:prstGeom>
          <a:noFill/>
          <a:ln>
            <a:noFill/>
          </a:ln>
        </p:spPr>
        <p:txBody>
          <a:bodyPr anchorCtr="0" anchor="t" bIns="0" lIns="0" spcFirstLastPara="1" rIns="0" wrap="square" tIns="0">
            <a:noAutofit/>
          </a:bodyPr>
          <a:lstStyle>
            <a:lvl1pPr lvl="0" algn="r">
              <a:lnSpc>
                <a:spcPct val="90000"/>
              </a:lnSpc>
              <a:spcBef>
                <a:spcPts val="0"/>
              </a:spcBef>
              <a:spcAft>
                <a:spcPts val="0"/>
              </a:spcAft>
              <a:buClr>
                <a:schemeClr val="accent1"/>
              </a:buClr>
              <a:buSzPts val="4000"/>
              <a:buFont typeface="Arial"/>
              <a:buNone/>
              <a:defRPr b="0" i="0"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p88"/>
          <p:cNvSpPr txBox="1"/>
          <p:nvPr>
            <p:ph idx="1" type="body"/>
          </p:nvPr>
        </p:nvSpPr>
        <p:spPr>
          <a:xfrm>
            <a:off x="9752877" y="4775200"/>
            <a:ext cx="2164486" cy="1806575"/>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400"/>
              </a:spcBef>
              <a:spcAft>
                <a:spcPts val="0"/>
              </a:spcAft>
              <a:buClr>
                <a:schemeClr val="lt1"/>
              </a:buClr>
              <a:buSzPts val="1200"/>
              <a:buNone/>
              <a:defRPr>
                <a:solidFill>
                  <a:schemeClr val="lt1"/>
                </a:solidFill>
              </a:defRPr>
            </a:lvl1pPr>
            <a:lvl2pPr indent="-304800" lvl="1" marL="914400" algn="r">
              <a:lnSpc>
                <a:spcPct val="100000"/>
              </a:lnSpc>
              <a:spcBef>
                <a:spcPts val="600"/>
              </a:spcBef>
              <a:spcAft>
                <a:spcPts val="0"/>
              </a:spcAft>
              <a:buSzPts val="1200"/>
              <a:buChar char="⎻"/>
              <a:defRPr>
                <a:solidFill>
                  <a:schemeClr val="lt1"/>
                </a:solidFill>
              </a:defRPr>
            </a:lvl2pPr>
            <a:lvl3pPr indent="-228600" lvl="2" marL="1371600" algn="r">
              <a:lnSpc>
                <a:spcPct val="100000"/>
              </a:lnSpc>
              <a:spcBef>
                <a:spcPts val="400"/>
              </a:spcBef>
              <a:spcAft>
                <a:spcPts val="0"/>
              </a:spcAft>
              <a:buSzPts val="1100"/>
              <a:buNone/>
              <a:defRPr>
                <a:solidFill>
                  <a:schemeClr val="lt1"/>
                </a:solidFill>
              </a:defRPr>
            </a:lvl3pPr>
            <a:lvl4pPr indent="-228600" lvl="3" marL="1828800" algn="r">
              <a:lnSpc>
                <a:spcPct val="100000"/>
              </a:lnSpc>
              <a:spcBef>
                <a:spcPts val="1200"/>
              </a:spcBef>
              <a:spcAft>
                <a:spcPts val="0"/>
              </a:spcAft>
              <a:buSzPts val="1400"/>
              <a:buNone/>
              <a:defRPr>
                <a:solidFill>
                  <a:schemeClr val="lt1"/>
                </a:solidFill>
              </a:defRPr>
            </a:lvl4pPr>
            <a:lvl5pPr indent="-228600" lvl="4" marL="2286000" algn="r">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I - Shadow Image" showMasterSp="0">
  <p:cSld name="Divider I - Shadow Image">
    <p:bg>
      <p:bgPr>
        <a:solidFill>
          <a:schemeClr val="lt2"/>
        </a:solidFill>
      </p:bgPr>
    </p:bg>
    <p:spTree>
      <p:nvGrpSpPr>
        <p:cNvPr id="323" name="Shape 323"/>
        <p:cNvGrpSpPr/>
        <p:nvPr/>
      </p:nvGrpSpPr>
      <p:grpSpPr>
        <a:xfrm>
          <a:off x="0" y="0"/>
          <a:ext cx="0" cy="0"/>
          <a:chOff x="0" y="0"/>
          <a:chExt cx="0" cy="0"/>
        </a:xfrm>
      </p:grpSpPr>
      <p:sp>
        <p:nvSpPr>
          <p:cNvPr id="324" name="Google Shape;324;p89"/>
          <p:cNvSpPr/>
          <p:nvPr>
            <p:ph idx="2" type="pic"/>
          </p:nvPr>
        </p:nvSpPr>
        <p:spPr>
          <a:xfrm>
            <a:off x="-1" y="0"/>
            <a:ext cx="9752878" cy="6858000"/>
          </a:xfrm>
          <a:prstGeom prst="rect">
            <a:avLst/>
          </a:prstGeom>
          <a:solidFill>
            <a:schemeClr val="lt1"/>
          </a:solidFill>
          <a:ln>
            <a:noFill/>
          </a:ln>
        </p:spPr>
      </p:sp>
      <p:sp>
        <p:nvSpPr>
          <p:cNvPr id="325" name="Google Shape;325;p89"/>
          <p:cNvSpPr txBox="1"/>
          <p:nvPr>
            <p:ph type="title"/>
          </p:nvPr>
        </p:nvSpPr>
        <p:spPr>
          <a:xfrm>
            <a:off x="6232526" y="1828800"/>
            <a:ext cx="5684838" cy="935546"/>
          </a:xfrm>
          <a:prstGeom prst="rect">
            <a:avLst/>
          </a:prstGeom>
          <a:noFill/>
          <a:ln>
            <a:noFill/>
          </a:ln>
        </p:spPr>
        <p:txBody>
          <a:bodyPr anchorCtr="0" anchor="t" bIns="0" lIns="0" spcFirstLastPara="1" rIns="0" wrap="square" tIns="0">
            <a:noAutofit/>
          </a:bodyPr>
          <a:lstStyle>
            <a:lvl1pPr lvl="0" algn="r">
              <a:lnSpc>
                <a:spcPct val="90000"/>
              </a:lnSpc>
              <a:spcBef>
                <a:spcPts val="0"/>
              </a:spcBef>
              <a:spcAft>
                <a:spcPts val="0"/>
              </a:spcAft>
              <a:buClr>
                <a:schemeClr val="dk1"/>
              </a:buClr>
              <a:buSzPts val="4000"/>
              <a:buFont typeface="Arial"/>
              <a:buNone/>
              <a:defRPr b="0" i="0"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6" name="Google Shape;326;p89"/>
          <p:cNvSpPr txBox="1"/>
          <p:nvPr>
            <p:ph idx="1" type="body"/>
          </p:nvPr>
        </p:nvSpPr>
        <p:spPr>
          <a:xfrm>
            <a:off x="9752877" y="4775200"/>
            <a:ext cx="2164486" cy="1806575"/>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400"/>
              </a:spcBef>
              <a:spcAft>
                <a:spcPts val="0"/>
              </a:spcAft>
              <a:buClr>
                <a:schemeClr val="dk1"/>
              </a:buClr>
              <a:buSzPts val="1200"/>
              <a:buNone/>
              <a:defRPr>
                <a:solidFill>
                  <a:schemeClr val="dk1"/>
                </a:solidFill>
              </a:defRPr>
            </a:lvl1pPr>
            <a:lvl2pPr indent="-304800" lvl="1" marL="914400" algn="r">
              <a:lnSpc>
                <a:spcPct val="100000"/>
              </a:lnSpc>
              <a:spcBef>
                <a:spcPts val="600"/>
              </a:spcBef>
              <a:spcAft>
                <a:spcPts val="0"/>
              </a:spcAft>
              <a:buSzPts val="1200"/>
              <a:buChar char="⎻"/>
              <a:defRPr>
                <a:solidFill>
                  <a:schemeClr val="lt1"/>
                </a:solidFill>
              </a:defRPr>
            </a:lvl2pPr>
            <a:lvl3pPr indent="-228600" lvl="2" marL="1371600" algn="r">
              <a:lnSpc>
                <a:spcPct val="100000"/>
              </a:lnSpc>
              <a:spcBef>
                <a:spcPts val="400"/>
              </a:spcBef>
              <a:spcAft>
                <a:spcPts val="0"/>
              </a:spcAft>
              <a:buSzPts val="1100"/>
              <a:buNone/>
              <a:defRPr>
                <a:solidFill>
                  <a:schemeClr val="lt1"/>
                </a:solidFill>
              </a:defRPr>
            </a:lvl3pPr>
            <a:lvl4pPr indent="-228600" lvl="3" marL="1828800" algn="r">
              <a:lnSpc>
                <a:spcPct val="100000"/>
              </a:lnSpc>
              <a:spcBef>
                <a:spcPts val="1200"/>
              </a:spcBef>
              <a:spcAft>
                <a:spcPts val="0"/>
              </a:spcAft>
              <a:buSzPts val="1400"/>
              <a:buNone/>
              <a:defRPr>
                <a:solidFill>
                  <a:schemeClr val="lt1"/>
                </a:solidFill>
              </a:defRPr>
            </a:lvl4pPr>
            <a:lvl5pPr indent="-228600" lvl="4" marL="2286000" algn="r">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J - Light Image" showMasterSp="0">
  <p:cSld name="Divider J - Light Image">
    <p:bg>
      <p:bgPr>
        <a:solidFill>
          <a:schemeClr val="lt1"/>
        </a:solidFill>
      </p:bgPr>
    </p:bg>
    <p:spTree>
      <p:nvGrpSpPr>
        <p:cNvPr id="327" name="Shape 327"/>
        <p:cNvGrpSpPr/>
        <p:nvPr/>
      </p:nvGrpSpPr>
      <p:grpSpPr>
        <a:xfrm>
          <a:off x="0" y="0"/>
          <a:ext cx="0" cy="0"/>
          <a:chOff x="0" y="0"/>
          <a:chExt cx="0" cy="0"/>
        </a:xfrm>
      </p:grpSpPr>
      <p:sp>
        <p:nvSpPr>
          <p:cNvPr id="328" name="Google Shape;328;p90"/>
          <p:cNvSpPr/>
          <p:nvPr>
            <p:ph idx="2" type="pic"/>
          </p:nvPr>
        </p:nvSpPr>
        <p:spPr>
          <a:xfrm>
            <a:off x="-1" y="0"/>
            <a:ext cx="9752878" cy="6858000"/>
          </a:xfrm>
          <a:prstGeom prst="rect">
            <a:avLst/>
          </a:prstGeom>
          <a:solidFill>
            <a:schemeClr val="dk2"/>
          </a:solidFill>
          <a:ln>
            <a:noFill/>
          </a:ln>
        </p:spPr>
      </p:sp>
      <p:sp>
        <p:nvSpPr>
          <p:cNvPr id="329" name="Google Shape;329;p90"/>
          <p:cNvSpPr txBox="1"/>
          <p:nvPr>
            <p:ph type="title"/>
          </p:nvPr>
        </p:nvSpPr>
        <p:spPr>
          <a:xfrm>
            <a:off x="6232526" y="1828800"/>
            <a:ext cx="5684838" cy="935546"/>
          </a:xfrm>
          <a:prstGeom prst="rect">
            <a:avLst/>
          </a:prstGeom>
          <a:noFill/>
          <a:ln>
            <a:noFill/>
          </a:ln>
        </p:spPr>
        <p:txBody>
          <a:bodyPr anchorCtr="0" anchor="t" bIns="0" lIns="0" spcFirstLastPara="1" rIns="0" wrap="square" tIns="0">
            <a:noAutofit/>
          </a:bodyPr>
          <a:lstStyle>
            <a:lvl1pPr lvl="0" algn="r">
              <a:lnSpc>
                <a:spcPct val="90000"/>
              </a:lnSpc>
              <a:spcBef>
                <a:spcPts val="0"/>
              </a:spcBef>
              <a:spcAft>
                <a:spcPts val="0"/>
              </a:spcAft>
              <a:buClr>
                <a:schemeClr val="dk1"/>
              </a:buClr>
              <a:buSzPts val="4000"/>
              <a:buFont typeface="Arial"/>
              <a:buNone/>
              <a:defRPr b="0" i="0"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0" name="Google Shape;330;p90"/>
          <p:cNvSpPr txBox="1"/>
          <p:nvPr>
            <p:ph idx="1" type="body"/>
          </p:nvPr>
        </p:nvSpPr>
        <p:spPr>
          <a:xfrm>
            <a:off x="9752877" y="4775200"/>
            <a:ext cx="2164486" cy="1806575"/>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400"/>
              </a:spcBef>
              <a:spcAft>
                <a:spcPts val="0"/>
              </a:spcAft>
              <a:buClr>
                <a:schemeClr val="dk1"/>
              </a:buClr>
              <a:buSzPts val="1200"/>
              <a:buNone/>
              <a:defRPr>
                <a:solidFill>
                  <a:schemeClr val="dk1"/>
                </a:solidFill>
              </a:defRPr>
            </a:lvl1pPr>
            <a:lvl2pPr indent="-304800" lvl="1" marL="914400" algn="r">
              <a:lnSpc>
                <a:spcPct val="100000"/>
              </a:lnSpc>
              <a:spcBef>
                <a:spcPts val="600"/>
              </a:spcBef>
              <a:spcAft>
                <a:spcPts val="0"/>
              </a:spcAft>
              <a:buSzPts val="1200"/>
              <a:buChar char="⎻"/>
              <a:defRPr>
                <a:solidFill>
                  <a:schemeClr val="lt1"/>
                </a:solidFill>
              </a:defRPr>
            </a:lvl2pPr>
            <a:lvl3pPr indent="-228600" lvl="2" marL="1371600" algn="r">
              <a:lnSpc>
                <a:spcPct val="100000"/>
              </a:lnSpc>
              <a:spcBef>
                <a:spcPts val="400"/>
              </a:spcBef>
              <a:spcAft>
                <a:spcPts val="0"/>
              </a:spcAft>
              <a:buSzPts val="1100"/>
              <a:buNone/>
              <a:defRPr>
                <a:solidFill>
                  <a:schemeClr val="lt1"/>
                </a:solidFill>
              </a:defRPr>
            </a:lvl3pPr>
            <a:lvl4pPr indent="-228600" lvl="3" marL="1828800" algn="r">
              <a:lnSpc>
                <a:spcPct val="100000"/>
              </a:lnSpc>
              <a:spcBef>
                <a:spcPts val="1200"/>
              </a:spcBef>
              <a:spcAft>
                <a:spcPts val="0"/>
              </a:spcAft>
              <a:buSzPts val="1400"/>
              <a:buNone/>
              <a:defRPr>
                <a:solidFill>
                  <a:schemeClr val="lt1"/>
                </a:solidFill>
              </a:defRPr>
            </a:lvl4pPr>
            <a:lvl5pPr indent="-228600" lvl="4" marL="2286000" algn="r">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 name="Shape 33"/>
        <p:cNvGrpSpPr/>
        <p:nvPr/>
      </p:nvGrpSpPr>
      <p:grpSpPr>
        <a:xfrm>
          <a:off x="0" y="0"/>
          <a:ext cx="0" cy="0"/>
          <a:chOff x="0" y="0"/>
          <a:chExt cx="0" cy="0"/>
        </a:xfrm>
      </p:grpSpPr>
      <p:sp>
        <p:nvSpPr>
          <p:cNvPr id="34" name="Google Shape;34;p6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2"/>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 - Icon and Pattern" showMasterSp="0">
  <p:cSld name="Divider L - Icon and Pattern">
    <p:bg>
      <p:bgPr>
        <a:solidFill>
          <a:schemeClr val="lt1"/>
        </a:solidFill>
      </p:bgPr>
    </p:bg>
    <p:spTree>
      <p:nvGrpSpPr>
        <p:cNvPr id="331" name="Shape 331"/>
        <p:cNvGrpSpPr/>
        <p:nvPr/>
      </p:nvGrpSpPr>
      <p:grpSpPr>
        <a:xfrm>
          <a:off x="0" y="0"/>
          <a:ext cx="0" cy="0"/>
          <a:chOff x="0" y="0"/>
          <a:chExt cx="0" cy="0"/>
        </a:xfrm>
      </p:grpSpPr>
      <p:pic>
        <p:nvPicPr>
          <p:cNvPr id="332" name="Google Shape;332;p91"/>
          <p:cNvPicPr preferRelativeResize="0"/>
          <p:nvPr/>
        </p:nvPicPr>
        <p:blipFill rotWithShape="1">
          <a:blip r:embed="rId2">
            <a:alphaModFix/>
          </a:blip>
          <a:srcRect b="0" l="0" r="0" t="0"/>
          <a:stretch/>
        </p:blipFill>
        <p:spPr>
          <a:xfrm>
            <a:off x="5792122" y="264447"/>
            <a:ext cx="6130003" cy="6130003"/>
          </a:xfrm>
          <a:prstGeom prst="rect">
            <a:avLst/>
          </a:prstGeom>
          <a:noFill/>
          <a:ln>
            <a:noFill/>
          </a:ln>
        </p:spPr>
      </p:pic>
      <p:sp>
        <p:nvSpPr>
          <p:cNvPr id="333" name="Google Shape;333;p91"/>
          <p:cNvSpPr/>
          <p:nvPr/>
        </p:nvSpPr>
        <p:spPr>
          <a:xfrm>
            <a:off x="5271422" y="647701"/>
            <a:ext cx="6130004" cy="53634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334" name="Google Shape;334;p91"/>
          <p:cNvSpPr txBox="1"/>
          <p:nvPr>
            <p:ph type="title"/>
          </p:nvPr>
        </p:nvSpPr>
        <p:spPr>
          <a:xfrm>
            <a:off x="266700" y="2961227"/>
            <a:ext cx="4724400" cy="935546"/>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4000"/>
              <a:buFont typeface="Arial"/>
              <a:buNone/>
              <a:defRPr b="0" i="0"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5" name="Google Shape;335;p91"/>
          <p:cNvSpPr/>
          <p:nvPr/>
        </p:nvSpPr>
        <p:spPr>
          <a:xfrm>
            <a:off x="7010413" y="1687834"/>
            <a:ext cx="2652020" cy="3279736"/>
          </a:xfrm>
          <a:custGeom>
            <a:rect b="b" l="l" r="r" t="t"/>
            <a:pathLst>
              <a:path extrusionOk="0" h="3337104" w="2698407">
                <a:moveTo>
                  <a:pt x="2593970" y="1192998"/>
                </a:moveTo>
                <a:cubicBezTo>
                  <a:pt x="2593970" y="1554415"/>
                  <a:pt x="2392816" y="1699919"/>
                  <a:pt x="2220372" y="1782138"/>
                </a:cubicBezTo>
                <a:cubicBezTo>
                  <a:pt x="2124711" y="1579506"/>
                  <a:pt x="1916731" y="1453642"/>
                  <a:pt x="1640336" y="1416581"/>
                </a:cubicBezTo>
                <a:cubicBezTo>
                  <a:pt x="1967774" y="1342184"/>
                  <a:pt x="2179838" y="1146775"/>
                  <a:pt x="2179838" y="772988"/>
                </a:cubicBezTo>
                <a:cubicBezTo>
                  <a:pt x="2179838" y="679084"/>
                  <a:pt x="2167463" y="604030"/>
                  <a:pt x="2137134" y="518947"/>
                </a:cubicBezTo>
                <a:cubicBezTo>
                  <a:pt x="2426315" y="635896"/>
                  <a:pt x="2593970" y="863038"/>
                  <a:pt x="2593970" y="1192998"/>
                </a:cubicBezTo>
                <a:close/>
                <a:moveTo>
                  <a:pt x="2284342" y="2093325"/>
                </a:moveTo>
                <a:cubicBezTo>
                  <a:pt x="2284342" y="1967699"/>
                  <a:pt x="2258354" y="1858524"/>
                  <a:pt x="2220372" y="1782138"/>
                </a:cubicBezTo>
                <a:cubicBezTo>
                  <a:pt x="2504697" y="1885432"/>
                  <a:pt x="2698407" y="2071307"/>
                  <a:pt x="2698407" y="2434856"/>
                </a:cubicBezTo>
                <a:cubicBezTo>
                  <a:pt x="2698407" y="2922270"/>
                  <a:pt x="2344486" y="3337105"/>
                  <a:pt x="1625923" y="3337105"/>
                </a:cubicBezTo>
                <a:lnTo>
                  <a:pt x="829682" y="3337105"/>
                </a:lnTo>
                <a:lnTo>
                  <a:pt x="415017" y="2922670"/>
                </a:lnTo>
                <a:lnTo>
                  <a:pt x="1165670" y="2922670"/>
                </a:lnTo>
                <a:cubicBezTo>
                  <a:pt x="1884632" y="2922670"/>
                  <a:pt x="2284342" y="2603043"/>
                  <a:pt x="2284342" y="2093325"/>
                </a:cubicBezTo>
                <a:close/>
                <a:moveTo>
                  <a:pt x="2137134" y="518947"/>
                </a:moveTo>
                <a:cubicBezTo>
                  <a:pt x="2011697" y="468851"/>
                  <a:pt x="1824469" y="414901"/>
                  <a:pt x="1523751" y="414435"/>
                </a:cubicBezTo>
                <a:lnTo>
                  <a:pt x="415017" y="414435"/>
                </a:lnTo>
                <a:lnTo>
                  <a:pt x="415017" y="2922670"/>
                </a:lnTo>
                <a:lnTo>
                  <a:pt x="0" y="2507807"/>
                </a:lnTo>
                <a:lnTo>
                  <a:pt x="0" y="0"/>
                </a:lnTo>
                <a:lnTo>
                  <a:pt x="1112123" y="0"/>
                </a:lnTo>
                <a:cubicBezTo>
                  <a:pt x="1644277" y="0"/>
                  <a:pt x="2029060" y="180452"/>
                  <a:pt x="2137134" y="51894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pos="3144">
          <p15:clr>
            <a:srgbClr val="F26B43"/>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 - Image and Pattern" showMasterSp="0">
  <p:cSld name="Divider M - Image and Pattern">
    <p:bg>
      <p:bgPr>
        <a:solidFill>
          <a:schemeClr val="lt1"/>
        </a:solidFill>
      </p:bgPr>
    </p:bg>
    <p:spTree>
      <p:nvGrpSpPr>
        <p:cNvPr id="336" name="Shape 336"/>
        <p:cNvGrpSpPr/>
        <p:nvPr/>
      </p:nvGrpSpPr>
      <p:grpSpPr>
        <a:xfrm>
          <a:off x="0" y="0"/>
          <a:ext cx="0" cy="0"/>
          <a:chOff x="0" y="0"/>
          <a:chExt cx="0" cy="0"/>
        </a:xfrm>
      </p:grpSpPr>
      <p:pic>
        <p:nvPicPr>
          <p:cNvPr id="337" name="Google Shape;337;p92"/>
          <p:cNvPicPr preferRelativeResize="0"/>
          <p:nvPr/>
        </p:nvPicPr>
        <p:blipFill rotWithShape="1">
          <a:blip r:embed="rId2">
            <a:alphaModFix/>
          </a:blip>
          <a:srcRect b="0" l="0" r="0" t="0"/>
          <a:stretch/>
        </p:blipFill>
        <p:spPr>
          <a:xfrm>
            <a:off x="5792122" y="264447"/>
            <a:ext cx="6130003" cy="6130003"/>
          </a:xfrm>
          <a:prstGeom prst="rect">
            <a:avLst/>
          </a:prstGeom>
          <a:noFill/>
          <a:ln>
            <a:noFill/>
          </a:ln>
        </p:spPr>
      </p:pic>
      <p:sp>
        <p:nvSpPr>
          <p:cNvPr id="338" name="Google Shape;338;p92"/>
          <p:cNvSpPr/>
          <p:nvPr/>
        </p:nvSpPr>
        <p:spPr>
          <a:xfrm>
            <a:off x="5271421" y="645954"/>
            <a:ext cx="6126480" cy="53675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339" name="Google Shape;339;p92"/>
          <p:cNvSpPr/>
          <p:nvPr>
            <p:ph idx="2" type="pic"/>
          </p:nvPr>
        </p:nvSpPr>
        <p:spPr>
          <a:xfrm>
            <a:off x="5271421" y="645954"/>
            <a:ext cx="6130005" cy="5367528"/>
          </a:xfrm>
          <a:prstGeom prst="rect">
            <a:avLst/>
          </a:prstGeom>
          <a:solidFill>
            <a:schemeClr val="dk2"/>
          </a:solidFill>
          <a:ln>
            <a:noFill/>
          </a:ln>
        </p:spPr>
      </p:sp>
      <p:sp>
        <p:nvSpPr>
          <p:cNvPr id="340" name="Google Shape;340;p92"/>
          <p:cNvSpPr txBox="1"/>
          <p:nvPr>
            <p:ph type="title"/>
          </p:nvPr>
        </p:nvSpPr>
        <p:spPr>
          <a:xfrm>
            <a:off x="266700" y="2961227"/>
            <a:ext cx="4724400" cy="935546"/>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4000"/>
              <a:buFont typeface="Arial"/>
              <a:buNone/>
              <a:defRPr b="0" i="0"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144">
          <p15:clr>
            <a:srgbClr val="F26B43"/>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 - Icon and Pattern" showMasterSp="0">
  <p:cSld name="Divider K - Icon and Pattern">
    <p:bg>
      <p:bgPr>
        <a:solidFill>
          <a:schemeClr val="lt1"/>
        </a:solidFill>
      </p:bgPr>
    </p:bg>
    <p:spTree>
      <p:nvGrpSpPr>
        <p:cNvPr id="341" name="Shape 341"/>
        <p:cNvGrpSpPr/>
        <p:nvPr/>
      </p:nvGrpSpPr>
      <p:grpSpPr>
        <a:xfrm>
          <a:off x="0" y="0"/>
          <a:ext cx="0" cy="0"/>
          <a:chOff x="0" y="0"/>
          <a:chExt cx="0" cy="0"/>
        </a:xfrm>
      </p:grpSpPr>
      <p:pic>
        <p:nvPicPr>
          <p:cNvPr id="342" name="Google Shape;342;p93"/>
          <p:cNvPicPr preferRelativeResize="0"/>
          <p:nvPr/>
        </p:nvPicPr>
        <p:blipFill rotWithShape="1">
          <a:blip r:embed="rId2">
            <a:alphaModFix/>
          </a:blip>
          <a:srcRect b="0" l="0" r="0" t="0"/>
          <a:stretch/>
        </p:blipFill>
        <p:spPr>
          <a:xfrm>
            <a:off x="5792122" y="264447"/>
            <a:ext cx="6130003" cy="6130003"/>
          </a:xfrm>
          <a:prstGeom prst="rect">
            <a:avLst/>
          </a:prstGeom>
          <a:noFill/>
          <a:ln>
            <a:noFill/>
          </a:ln>
        </p:spPr>
      </p:pic>
      <p:sp>
        <p:nvSpPr>
          <p:cNvPr id="343" name="Google Shape;343;p93"/>
          <p:cNvSpPr/>
          <p:nvPr/>
        </p:nvSpPr>
        <p:spPr>
          <a:xfrm>
            <a:off x="5271422" y="647701"/>
            <a:ext cx="6130004" cy="5363496"/>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344" name="Google Shape;344;p93"/>
          <p:cNvSpPr txBox="1"/>
          <p:nvPr>
            <p:ph type="title"/>
          </p:nvPr>
        </p:nvSpPr>
        <p:spPr>
          <a:xfrm>
            <a:off x="266700" y="2961227"/>
            <a:ext cx="4724400" cy="935546"/>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4000"/>
              <a:buFont typeface="Arial"/>
              <a:buNone/>
              <a:defRPr b="0" i="0"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93"/>
          <p:cNvSpPr/>
          <p:nvPr/>
        </p:nvSpPr>
        <p:spPr>
          <a:xfrm>
            <a:off x="6975028" y="1556230"/>
            <a:ext cx="2652020" cy="3279736"/>
          </a:xfrm>
          <a:custGeom>
            <a:rect b="b" l="l" r="r" t="t"/>
            <a:pathLst>
              <a:path extrusionOk="0" h="3337104" w="2698407">
                <a:moveTo>
                  <a:pt x="2593970" y="1192998"/>
                </a:moveTo>
                <a:cubicBezTo>
                  <a:pt x="2593970" y="1554415"/>
                  <a:pt x="2392816" y="1699919"/>
                  <a:pt x="2220372" y="1782138"/>
                </a:cubicBezTo>
                <a:cubicBezTo>
                  <a:pt x="2124711" y="1579506"/>
                  <a:pt x="1916731" y="1453642"/>
                  <a:pt x="1640336" y="1416581"/>
                </a:cubicBezTo>
                <a:cubicBezTo>
                  <a:pt x="1967774" y="1342184"/>
                  <a:pt x="2179838" y="1146775"/>
                  <a:pt x="2179838" y="772988"/>
                </a:cubicBezTo>
                <a:cubicBezTo>
                  <a:pt x="2179838" y="679084"/>
                  <a:pt x="2167463" y="604030"/>
                  <a:pt x="2137134" y="518947"/>
                </a:cubicBezTo>
                <a:cubicBezTo>
                  <a:pt x="2426315" y="635896"/>
                  <a:pt x="2593970" y="863038"/>
                  <a:pt x="2593970" y="1192998"/>
                </a:cubicBezTo>
                <a:close/>
                <a:moveTo>
                  <a:pt x="2284342" y="2093325"/>
                </a:moveTo>
                <a:cubicBezTo>
                  <a:pt x="2284342" y="1967699"/>
                  <a:pt x="2258354" y="1858524"/>
                  <a:pt x="2220372" y="1782138"/>
                </a:cubicBezTo>
                <a:cubicBezTo>
                  <a:pt x="2504697" y="1885432"/>
                  <a:pt x="2698407" y="2071307"/>
                  <a:pt x="2698407" y="2434856"/>
                </a:cubicBezTo>
                <a:cubicBezTo>
                  <a:pt x="2698407" y="2922270"/>
                  <a:pt x="2344486" y="3337105"/>
                  <a:pt x="1625923" y="3337105"/>
                </a:cubicBezTo>
                <a:lnTo>
                  <a:pt x="829682" y="3337105"/>
                </a:lnTo>
                <a:lnTo>
                  <a:pt x="415017" y="2922670"/>
                </a:lnTo>
                <a:lnTo>
                  <a:pt x="1165670" y="2922670"/>
                </a:lnTo>
                <a:cubicBezTo>
                  <a:pt x="1884632" y="2922670"/>
                  <a:pt x="2284342" y="2603043"/>
                  <a:pt x="2284342" y="2093325"/>
                </a:cubicBezTo>
                <a:close/>
                <a:moveTo>
                  <a:pt x="2137134" y="518947"/>
                </a:moveTo>
                <a:cubicBezTo>
                  <a:pt x="2011697" y="468851"/>
                  <a:pt x="1824469" y="414901"/>
                  <a:pt x="1523751" y="414435"/>
                </a:cubicBezTo>
                <a:lnTo>
                  <a:pt x="415017" y="414435"/>
                </a:lnTo>
                <a:lnTo>
                  <a:pt x="415017" y="2922670"/>
                </a:lnTo>
                <a:lnTo>
                  <a:pt x="0" y="2507807"/>
                </a:lnTo>
                <a:lnTo>
                  <a:pt x="0" y="0"/>
                </a:lnTo>
                <a:lnTo>
                  <a:pt x="1112123" y="0"/>
                </a:lnTo>
                <a:cubicBezTo>
                  <a:pt x="1644277" y="0"/>
                  <a:pt x="2029060" y="180452"/>
                  <a:pt x="2137134" y="5189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pos="3144">
          <p15:clr>
            <a:srgbClr val="F26B43"/>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N - Image and Symbol" showMasterSp="0">
  <p:cSld name="Divider N - Image and Symbol">
    <p:bg>
      <p:bgPr>
        <a:solidFill>
          <a:schemeClr val="accent1"/>
        </a:solidFill>
      </p:bgPr>
    </p:bg>
    <p:spTree>
      <p:nvGrpSpPr>
        <p:cNvPr id="346" name="Shape 346"/>
        <p:cNvGrpSpPr/>
        <p:nvPr/>
      </p:nvGrpSpPr>
      <p:grpSpPr>
        <a:xfrm>
          <a:off x="0" y="0"/>
          <a:ext cx="0" cy="0"/>
          <a:chOff x="0" y="0"/>
          <a:chExt cx="0" cy="0"/>
        </a:xfrm>
      </p:grpSpPr>
      <p:sp>
        <p:nvSpPr>
          <p:cNvPr id="347" name="Google Shape;347;p94"/>
          <p:cNvSpPr/>
          <p:nvPr>
            <p:ph idx="2" type="pic"/>
          </p:nvPr>
        </p:nvSpPr>
        <p:spPr>
          <a:xfrm>
            <a:off x="6" y="1"/>
            <a:ext cx="12191999" cy="6857999"/>
          </a:xfrm>
          <a:prstGeom prst="rect">
            <a:avLst/>
          </a:prstGeom>
          <a:solidFill>
            <a:schemeClr val="dk2"/>
          </a:solidFill>
          <a:ln>
            <a:noFill/>
          </a:ln>
        </p:spPr>
      </p:sp>
      <p:sp>
        <p:nvSpPr>
          <p:cNvPr id="348" name="Google Shape;348;p94"/>
          <p:cNvSpPr txBox="1"/>
          <p:nvPr>
            <p:ph type="title"/>
          </p:nvPr>
        </p:nvSpPr>
        <p:spPr>
          <a:xfrm>
            <a:off x="266700" y="2853071"/>
            <a:ext cx="5576881" cy="1905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5400"/>
              <a:buFont typeface="Arial"/>
              <a:buNone/>
              <a:defRPr b="0" i="0"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9" name="Google Shape;349;p94"/>
          <p:cNvSpPr txBox="1"/>
          <p:nvPr>
            <p:ph idx="1" type="body"/>
          </p:nvPr>
        </p:nvSpPr>
        <p:spPr>
          <a:xfrm>
            <a:off x="266700" y="1337488"/>
            <a:ext cx="1382713" cy="97631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accent1"/>
              </a:buClr>
              <a:buSzPts val="5400"/>
              <a:buNone/>
              <a:defRPr b="0" i="0" sz="5400">
                <a:solidFill>
                  <a:schemeClr val="accent1"/>
                </a:solidFill>
              </a:defRPr>
            </a:lvl1pPr>
            <a:lvl2pPr indent="-228600" lvl="1" marL="914400" algn="r">
              <a:lnSpc>
                <a:spcPct val="90000"/>
              </a:lnSpc>
              <a:spcBef>
                <a:spcPts val="600"/>
              </a:spcBef>
              <a:spcAft>
                <a:spcPts val="0"/>
              </a:spcAft>
              <a:buSzPts val="5400"/>
              <a:buNone/>
              <a:defRPr sz="5400">
                <a:solidFill>
                  <a:schemeClr val="dk1"/>
                </a:solidFill>
              </a:defRPr>
            </a:lvl2pPr>
            <a:lvl3pPr indent="-787400" lvl="2" marL="1371600" algn="l">
              <a:lnSpc>
                <a:spcPct val="90000"/>
              </a:lnSpc>
              <a:spcBef>
                <a:spcPts val="400"/>
              </a:spcBef>
              <a:spcAft>
                <a:spcPts val="0"/>
              </a:spcAft>
              <a:buSzPts val="8800"/>
              <a:buChar char="⎻"/>
              <a:defRPr sz="8800">
                <a:solidFill>
                  <a:schemeClr val="accent1"/>
                </a:solidFill>
              </a:defRPr>
            </a:lvl3pPr>
            <a:lvl4pPr indent="-228600" lvl="3" marL="1828800" algn="l">
              <a:lnSpc>
                <a:spcPct val="90000"/>
              </a:lnSpc>
              <a:spcBef>
                <a:spcPts val="1200"/>
              </a:spcBef>
              <a:spcAft>
                <a:spcPts val="0"/>
              </a:spcAft>
              <a:buSzPts val="8800"/>
              <a:buNone/>
              <a:defRPr sz="8800">
                <a:solidFill>
                  <a:schemeClr val="accent1"/>
                </a:solidFill>
              </a:defRPr>
            </a:lvl4pPr>
            <a:lvl5pPr indent="-228600" lvl="4" marL="2286000" algn="l">
              <a:lnSpc>
                <a:spcPct val="90000"/>
              </a:lnSpc>
              <a:spcBef>
                <a:spcPts val="1500"/>
              </a:spcBef>
              <a:spcAft>
                <a:spcPts val="0"/>
              </a:spcAft>
              <a:buSzPts val="8800"/>
              <a:buNone/>
              <a:defRPr sz="8800">
                <a:solidFill>
                  <a:schemeClr val="accen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O - Full bleed image" showMasterSp="0">
  <p:cSld name="Divider O - Full bleed image">
    <p:bg>
      <p:bgPr>
        <a:solidFill>
          <a:schemeClr val="accent1"/>
        </a:solidFill>
      </p:bgPr>
    </p:bg>
    <p:spTree>
      <p:nvGrpSpPr>
        <p:cNvPr id="350" name="Shape 350"/>
        <p:cNvGrpSpPr/>
        <p:nvPr/>
      </p:nvGrpSpPr>
      <p:grpSpPr>
        <a:xfrm>
          <a:off x="0" y="0"/>
          <a:ext cx="0" cy="0"/>
          <a:chOff x="0" y="0"/>
          <a:chExt cx="0" cy="0"/>
        </a:xfrm>
      </p:grpSpPr>
      <p:sp>
        <p:nvSpPr>
          <p:cNvPr id="351" name="Google Shape;351;p95"/>
          <p:cNvSpPr/>
          <p:nvPr>
            <p:ph idx="2" type="pic"/>
          </p:nvPr>
        </p:nvSpPr>
        <p:spPr>
          <a:xfrm>
            <a:off x="6" y="1"/>
            <a:ext cx="12191999" cy="6857999"/>
          </a:xfrm>
          <a:prstGeom prst="rect">
            <a:avLst/>
          </a:prstGeom>
          <a:solidFill>
            <a:schemeClr val="dk2"/>
          </a:solidFill>
          <a:ln>
            <a:noFill/>
          </a:ln>
        </p:spPr>
      </p:sp>
      <p:sp>
        <p:nvSpPr>
          <p:cNvPr id="352" name="Google Shape;352;p95"/>
          <p:cNvSpPr txBox="1"/>
          <p:nvPr>
            <p:ph type="title"/>
          </p:nvPr>
        </p:nvSpPr>
        <p:spPr>
          <a:xfrm>
            <a:off x="266700" y="308537"/>
            <a:ext cx="5576881" cy="1905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6600"/>
              <a:buFont typeface="Arial"/>
              <a:buNone/>
              <a:defRPr b="0" i="0"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95"/>
          <p:cNvSpPr txBox="1"/>
          <p:nvPr>
            <p:ph idx="1" type="body"/>
          </p:nvPr>
        </p:nvSpPr>
        <p:spPr>
          <a:xfrm>
            <a:off x="269875" y="5465761"/>
            <a:ext cx="4794250" cy="7036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400"/>
              <a:buNone/>
              <a:defRPr b="1" sz="14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54" name="Google Shape;354;p95"/>
          <p:cNvGrpSpPr/>
          <p:nvPr/>
        </p:nvGrpSpPr>
        <p:grpSpPr>
          <a:xfrm>
            <a:off x="269873" y="6394450"/>
            <a:ext cx="822960" cy="191652"/>
            <a:chOff x="-1447995" y="4326965"/>
            <a:chExt cx="6315484" cy="1470760"/>
          </a:xfrm>
        </p:grpSpPr>
        <p:sp>
          <p:nvSpPr>
            <p:cNvPr id="355" name="Google Shape;355;p95"/>
            <p:cNvSpPr/>
            <p:nvPr/>
          </p:nvSpPr>
          <p:spPr>
            <a:xfrm>
              <a:off x="3824651" y="4701952"/>
              <a:ext cx="1042838" cy="1082415"/>
            </a:xfrm>
            <a:custGeom>
              <a:rect b="b" l="l" r="r" t="t"/>
              <a:pathLst>
                <a:path extrusionOk="0" h="1082415" w="1042838">
                  <a:moveTo>
                    <a:pt x="614052" y="0"/>
                  </a:moveTo>
                  <a:cubicBezTo>
                    <a:pt x="449628" y="0"/>
                    <a:pt x="351923" y="62428"/>
                    <a:pt x="283218" y="147701"/>
                  </a:cubicBezTo>
                  <a:lnTo>
                    <a:pt x="147332" y="11710"/>
                  </a:lnTo>
                  <a:lnTo>
                    <a:pt x="0" y="11710"/>
                  </a:lnTo>
                  <a:lnTo>
                    <a:pt x="0" y="1082415"/>
                  </a:lnTo>
                  <a:lnTo>
                    <a:pt x="291545" y="1082415"/>
                  </a:lnTo>
                  <a:lnTo>
                    <a:pt x="291545" y="535385"/>
                  </a:lnTo>
                  <a:cubicBezTo>
                    <a:pt x="291545" y="349981"/>
                    <a:pt x="377060" y="241652"/>
                    <a:pt x="535373" y="241652"/>
                  </a:cubicBezTo>
                  <a:cubicBezTo>
                    <a:pt x="684519" y="241652"/>
                    <a:pt x="751294" y="337494"/>
                    <a:pt x="751294" y="518731"/>
                  </a:cubicBezTo>
                  <a:lnTo>
                    <a:pt x="751294" y="1082364"/>
                  </a:lnTo>
                  <a:lnTo>
                    <a:pt x="1042839" y="1082364"/>
                  </a:lnTo>
                  <a:lnTo>
                    <a:pt x="1042839" y="489559"/>
                  </a:lnTo>
                  <a:cubicBezTo>
                    <a:pt x="1042839" y="122925"/>
                    <a:pt x="845059" y="0"/>
                    <a:pt x="61405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6" name="Google Shape;356;p95"/>
            <p:cNvSpPr/>
            <p:nvPr/>
          </p:nvSpPr>
          <p:spPr>
            <a:xfrm>
              <a:off x="1575257" y="4699868"/>
              <a:ext cx="999106" cy="1097857"/>
            </a:xfrm>
            <a:custGeom>
              <a:rect b="b" l="l" r="r" t="t"/>
              <a:pathLst>
                <a:path extrusionOk="0" h="1097857" w="999106">
                  <a:moveTo>
                    <a:pt x="561013" y="428412"/>
                  </a:moveTo>
                  <a:lnTo>
                    <a:pt x="505041" y="421704"/>
                  </a:lnTo>
                  <a:cubicBezTo>
                    <a:pt x="374928" y="406114"/>
                    <a:pt x="301940" y="391837"/>
                    <a:pt x="301940" y="321255"/>
                  </a:cubicBezTo>
                  <a:cubicBezTo>
                    <a:pt x="301940" y="249972"/>
                    <a:pt x="376869" y="208319"/>
                    <a:pt x="488885" y="208319"/>
                  </a:cubicBezTo>
                  <a:cubicBezTo>
                    <a:pt x="613899" y="208319"/>
                    <a:pt x="695080" y="260401"/>
                    <a:pt x="703387" y="345815"/>
                  </a:cubicBezTo>
                  <a:lnTo>
                    <a:pt x="982461" y="345815"/>
                  </a:lnTo>
                  <a:cubicBezTo>
                    <a:pt x="967877" y="127072"/>
                    <a:pt x="770149" y="0"/>
                    <a:pt x="494684" y="0"/>
                  </a:cubicBezTo>
                  <a:cubicBezTo>
                    <a:pt x="208136" y="0"/>
                    <a:pt x="22891" y="137501"/>
                    <a:pt x="22891" y="350612"/>
                  </a:cubicBezTo>
                  <a:cubicBezTo>
                    <a:pt x="22891" y="563015"/>
                    <a:pt x="206901" y="623996"/>
                    <a:pt x="450710" y="654258"/>
                  </a:cubicBezTo>
                  <a:lnTo>
                    <a:pt x="504735" y="660966"/>
                  </a:lnTo>
                  <a:cubicBezTo>
                    <a:pt x="659629" y="680193"/>
                    <a:pt x="713807" y="693572"/>
                    <a:pt x="713807" y="763517"/>
                  </a:cubicBezTo>
                  <a:cubicBezTo>
                    <a:pt x="713807" y="847860"/>
                    <a:pt x="640819" y="887455"/>
                    <a:pt x="519936" y="887455"/>
                  </a:cubicBezTo>
                  <a:cubicBezTo>
                    <a:pt x="366621" y="887455"/>
                    <a:pt x="287382" y="822868"/>
                    <a:pt x="276961" y="729134"/>
                  </a:cubicBezTo>
                  <a:lnTo>
                    <a:pt x="0" y="729134"/>
                  </a:lnTo>
                  <a:cubicBezTo>
                    <a:pt x="12477" y="958273"/>
                    <a:pt x="214368" y="1097858"/>
                    <a:pt x="511177" y="1097858"/>
                  </a:cubicBezTo>
                  <a:cubicBezTo>
                    <a:pt x="799291" y="1097858"/>
                    <a:pt x="999107" y="966332"/>
                    <a:pt x="999107" y="737868"/>
                  </a:cubicBezTo>
                  <a:cubicBezTo>
                    <a:pt x="999107" y="519967"/>
                    <a:pt x="811888" y="458476"/>
                    <a:pt x="561013" y="4284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7" name="Google Shape;357;p95"/>
            <p:cNvSpPr/>
            <p:nvPr/>
          </p:nvSpPr>
          <p:spPr>
            <a:xfrm>
              <a:off x="2620515" y="4701952"/>
              <a:ext cx="1128182" cy="1095768"/>
            </a:xfrm>
            <a:custGeom>
              <a:rect b="b" l="l" r="r" t="t"/>
              <a:pathLst>
                <a:path extrusionOk="0" h="1095768" w="1128182">
                  <a:moveTo>
                    <a:pt x="564094" y="0"/>
                  </a:moveTo>
                  <a:cubicBezTo>
                    <a:pt x="222732" y="0"/>
                    <a:pt x="0" y="218742"/>
                    <a:pt x="0" y="547871"/>
                  </a:cubicBezTo>
                  <a:cubicBezTo>
                    <a:pt x="0" y="877026"/>
                    <a:pt x="222732" y="1095768"/>
                    <a:pt x="564094" y="1095768"/>
                  </a:cubicBezTo>
                  <a:cubicBezTo>
                    <a:pt x="905456" y="1095768"/>
                    <a:pt x="1128182" y="879109"/>
                    <a:pt x="1128182" y="547871"/>
                  </a:cubicBezTo>
                  <a:cubicBezTo>
                    <a:pt x="1128182" y="218742"/>
                    <a:pt x="905456" y="0"/>
                    <a:pt x="564094" y="0"/>
                  </a:cubicBezTo>
                  <a:close/>
                  <a:moveTo>
                    <a:pt x="564094" y="856200"/>
                  </a:moveTo>
                  <a:cubicBezTo>
                    <a:pt x="395768" y="856200"/>
                    <a:pt x="295860" y="729128"/>
                    <a:pt x="295860" y="547871"/>
                  </a:cubicBezTo>
                  <a:cubicBezTo>
                    <a:pt x="295860" y="366660"/>
                    <a:pt x="395768" y="239568"/>
                    <a:pt x="564094" y="239568"/>
                  </a:cubicBezTo>
                  <a:cubicBezTo>
                    <a:pt x="732420" y="239568"/>
                    <a:pt x="834409" y="366660"/>
                    <a:pt x="834409" y="547871"/>
                  </a:cubicBezTo>
                  <a:cubicBezTo>
                    <a:pt x="834409" y="729128"/>
                    <a:pt x="732420" y="856200"/>
                    <a:pt x="564094" y="8562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8" name="Google Shape;358;p95"/>
            <p:cNvSpPr/>
            <p:nvPr/>
          </p:nvSpPr>
          <p:spPr>
            <a:xfrm>
              <a:off x="911892" y="4713661"/>
              <a:ext cx="650736" cy="1070654"/>
            </a:xfrm>
            <a:custGeom>
              <a:rect b="b" l="l" r="r" t="t"/>
              <a:pathLst>
                <a:path extrusionOk="0" h="1070654" w="650736">
                  <a:moveTo>
                    <a:pt x="292506" y="163367"/>
                  </a:moveTo>
                  <a:lnTo>
                    <a:pt x="129349" y="0"/>
                  </a:lnTo>
                  <a:lnTo>
                    <a:pt x="0" y="6"/>
                  </a:lnTo>
                  <a:lnTo>
                    <a:pt x="223" y="1070655"/>
                  </a:lnTo>
                  <a:lnTo>
                    <a:pt x="290768" y="1070655"/>
                  </a:lnTo>
                  <a:lnTo>
                    <a:pt x="290768" y="545788"/>
                  </a:lnTo>
                  <a:cubicBezTo>
                    <a:pt x="290768" y="383319"/>
                    <a:pt x="357390" y="266651"/>
                    <a:pt x="532222" y="266651"/>
                  </a:cubicBezTo>
                  <a:lnTo>
                    <a:pt x="650737" y="266651"/>
                  </a:lnTo>
                  <a:lnTo>
                    <a:pt x="650737" y="0"/>
                  </a:lnTo>
                  <a:lnTo>
                    <a:pt x="598844" y="0"/>
                  </a:lnTo>
                  <a:cubicBezTo>
                    <a:pt x="432320" y="0"/>
                    <a:pt x="346913" y="67524"/>
                    <a:pt x="292506" y="1633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9" name="Google Shape;359;p95"/>
            <p:cNvSpPr/>
            <p:nvPr/>
          </p:nvSpPr>
          <p:spPr>
            <a:xfrm>
              <a:off x="-241217" y="4713636"/>
              <a:ext cx="1026917" cy="1084071"/>
            </a:xfrm>
            <a:custGeom>
              <a:rect b="b" l="l" r="r" t="t"/>
              <a:pathLst>
                <a:path extrusionOk="0" h="1084071" w="1026917">
                  <a:moveTo>
                    <a:pt x="736577" y="25"/>
                  </a:moveTo>
                  <a:lnTo>
                    <a:pt x="736577" y="536200"/>
                  </a:lnTo>
                  <a:cubicBezTo>
                    <a:pt x="736577" y="734116"/>
                    <a:pt x="653175" y="840356"/>
                    <a:pt x="497090" y="840356"/>
                  </a:cubicBezTo>
                  <a:cubicBezTo>
                    <a:pt x="350115" y="840356"/>
                    <a:pt x="291545" y="746603"/>
                    <a:pt x="291545" y="554969"/>
                  </a:cubicBezTo>
                  <a:lnTo>
                    <a:pt x="291545" y="6"/>
                  </a:lnTo>
                  <a:lnTo>
                    <a:pt x="0" y="0"/>
                  </a:lnTo>
                  <a:lnTo>
                    <a:pt x="0" y="594531"/>
                  </a:lnTo>
                  <a:cubicBezTo>
                    <a:pt x="0" y="973684"/>
                    <a:pt x="203998" y="1084071"/>
                    <a:pt x="419767" y="1084071"/>
                  </a:cubicBezTo>
                  <a:cubicBezTo>
                    <a:pt x="576590" y="1084071"/>
                    <a:pt x="674499" y="1024428"/>
                    <a:pt x="739295" y="939154"/>
                  </a:cubicBezTo>
                  <a:lnTo>
                    <a:pt x="870560" y="1070680"/>
                  </a:lnTo>
                  <a:lnTo>
                    <a:pt x="1026918" y="1070680"/>
                  </a:lnTo>
                  <a:lnTo>
                    <a:pt x="1026186" y="25"/>
                  </a:lnTo>
                  <a:lnTo>
                    <a:pt x="736577" y="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0" name="Google Shape;360;p95"/>
            <p:cNvSpPr/>
            <p:nvPr/>
          </p:nvSpPr>
          <p:spPr>
            <a:xfrm>
              <a:off x="-1447995" y="4326965"/>
              <a:ext cx="1138596" cy="1457401"/>
            </a:xfrm>
            <a:custGeom>
              <a:rect b="b" l="l" r="r" t="t"/>
              <a:pathLst>
                <a:path extrusionOk="0" h="1457401" w="1138596">
                  <a:moveTo>
                    <a:pt x="817617" y="706358"/>
                  </a:moveTo>
                  <a:cubicBezTo>
                    <a:pt x="978317" y="670937"/>
                    <a:pt x="1086557" y="568717"/>
                    <a:pt x="1086557" y="385403"/>
                  </a:cubicBezTo>
                  <a:cubicBezTo>
                    <a:pt x="1086557" y="141662"/>
                    <a:pt x="890892" y="0"/>
                    <a:pt x="553693" y="0"/>
                  </a:cubicBezTo>
                  <a:lnTo>
                    <a:pt x="0" y="0"/>
                  </a:lnTo>
                  <a:lnTo>
                    <a:pt x="0" y="1457402"/>
                  </a:lnTo>
                  <a:lnTo>
                    <a:pt x="580753" y="1457351"/>
                  </a:lnTo>
                  <a:cubicBezTo>
                    <a:pt x="938761" y="1457351"/>
                    <a:pt x="1138596" y="1297851"/>
                    <a:pt x="1138596" y="1043706"/>
                  </a:cubicBezTo>
                  <a:cubicBezTo>
                    <a:pt x="1138596" y="835367"/>
                    <a:pt x="1003435" y="731351"/>
                    <a:pt x="817617" y="706358"/>
                  </a:cubicBezTo>
                  <a:close/>
                  <a:moveTo>
                    <a:pt x="306415" y="247761"/>
                  </a:moveTo>
                  <a:lnTo>
                    <a:pt x="567831" y="247761"/>
                  </a:lnTo>
                  <a:cubicBezTo>
                    <a:pt x="703132" y="247761"/>
                    <a:pt x="780143" y="314578"/>
                    <a:pt x="780143" y="422908"/>
                  </a:cubicBezTo>
                  <a:cubicBezTo>
                    <a:pt x="780143" y="531212"/>
                    <a:pt x="701044" y="599972"/>
                    <a:pt x="567831" y="599972"/>
                  </a:cubicBezTo>
                  <a:lnTo>
                    <a:pt x="306415" y="599972"/>
                  </a:lnTo>
                  <a:lnTo>
                    <a:pt x="306415" y="247761"/>
                  </a:lnTo>
                  <a:close/>
                  <a:moveTo>
                    <a:pt x="588665" y="1208404"/>
                  </a:moveTo>
                  <a:lnTo>
                    <a:pt x="306415" y="1208404"/>
                  </a:lnTo>
                  <a:lnTo>
                    <a:pt x="306415" y="841624"/>
                  </a:lnTo>
                  <a:lnTo>
                    <a:pt x="588665" y="841624"/>
                  </a:lnTo>
                  <a:cubicBezTo>
                    <a:pt x="736436" y="841624"/>
                    <a:pt x="823868" y="910384"/>
                    <a:pt x="823868" y="1026696"/>
                  </a:cubicBezTo>
                  <a:cubicBezTo>
                    <a:pt x="823868" y="1141613"/>
                    <a:pt x="738524" y="1208404"/>
                    <a:pt x="588665" y="12084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 - x5">
  <p:cSld name="Agenda A - x5">
    <p:bg>
      <p:bgPr>
        <a:solidFill>
          <a:schemeClr val="accent6"/>
        </a:solidFill>
      </p:bgPr>
    </p:bg>
    <p:spTree>
      <p:nvGrpSpPr>
        <p:cNvPr id="361" name="Shape 361"/>
        <p:cNvGrpSpPr/>
        <p:nvPr/>
      </p:nvGrpSpPr>
      <p:grpSpPr>
        <a:xfrm>
          <a:off x="0" y="0"/>
          <a:ext cx="0" cy="0"/>
          <a:chOff x="0" y="0"/>
          <a:chExt cx="0" cy="0"/>
        </a:xfrm>
      </p:grpSpPr>
      <p:sp>
        <p:nvSpPr>
          <p:cNvPr id="362" name="Google Shape;362;p96"/>
          <p:cNvSpPr txBox="1"/>
          <p:nvPr>
            <p:ph idx="1" type="body"/>
          </p:nvPr>
        </p:nvSpPr>
        <p:spPr>
          <a:xfrm>
            <a:off x="0" y="739776"/>
            <a:ext cx="1815353"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96"/>
          <p:cNvSpPr txBox="1"/>
          <p:nvPr>
            <p:ph idx="2" type="body"/>
          </p:nvPr>
        </p:nvSpPr>
        <p:spPr>
          <a:xfrm>
            <a:off x="2461073" y="739776"/>
            <a:ext cx="1815353"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96"/>
          <p:cNvSpPr txBox="1"/>
          <p:nvPr>
            <p:ph idx="3" type="body"/>
          </p:nvPr>
        </p:nvSpPr>
        <p:spPr>
          <a:xfrm>
            <a:off x="4896030" y="739776"/>
            <a:ext cx="1815353"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96"/>
          <p:cNvSpPr txBox="1"/>
          <p:nvPr>
            <p:ph idx="4" type="body"/>
          </p:nvPr>
        </p:nvSpPr>
        <p:spPr>
          <a:xfrm>
            <a:off x="7330943" y="739776"/>
            <a:ext cx="1815353"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96"/>
          <p:cNvSpPr txBox="1"/>
          <p:nvPr>
            <p:ph idx="5" type="body"/>
          </p:nvPr>
        </p:nvSpPr>
        <p:spPr>
          <a:xfrm>
            <a:off x="9762565" y="739776"/>
            <a:ext cx="1815353"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67" name="Google Shape;367;p96"/>
          <p:cNvGrpSpPr/>
          <p:nvPr/>
        </p:nvGrpSpPr>
        <p:grpSpPr>
          <a:xfrm>
            <a:off x="2452743" y="0"/>
            <a:ext cx="7300452" cy="6857999"/>
            <a:chOff x="2452743" y="1"/>
            <a:chExt cx="7300452" cy="6035674"/>
          </a:xfrm>
        </p:grpSpPr>
        <p:cxnSp>
          <p:nvCxnSpPr>
            <p:cNvPr id="368" name="Google Shape;368;p96"/>
            <p:cNvCxnSpPr/>
            <p:nvPr/>
          </p:nvCxnSpPr>
          <p:spPr>
            <a:xfrm>
              <a:off x="2452743" y="1"/>
              <a:ext cx="0" cy="6035674"/>
            </a:xfrm>
            <a:prstGeom prst="straightConnector1">
              <a:avLst/>
            </a:prstGeom>
            <a:noFill/>
            <a:ln cap="flat" cmpd="sng" w="12700">
              <a:solidFill>
                <a:schemeClr val="dk1"/>
              </a:solidFill>
              <a:prstDash val="solid"/>
              <a:miter lim="800000"/>
              <a:headEnd len="sm" w="sm" type="none"/>
              <a:tailEnd len="sm" w="sm" type="none"/>
            </a:ln>
          </p:spPr>
        </p:cxnSp>
        <p:cxnSp>
          <p:nvCxnSpPr>
            <p:cNvPr id="369" name="Google Shape;369;p96"/>
            <p:cNvCxnSpPr/>
            <p:nvPr/>
          </p:nvCxnSpPr>
          <p:spPr>
            <a:xfrm>
              <a:off x="4886227" y="1"/>
              <a:ext cx="0" cy="6035674"/>
            </a:xfrm>
            <a:prstGeom prst="straightConnector1">
              <a:avLst/>
            </a:prstGeom>
            <a:noFill/>
            <a:ln cap="flat" cmpd="sng" w="12700">
              <a:solidFill>
                <a:schemeClr val="dk1"/>
              </a:solidFill>
              <a:prstDash val="solid"/>
              <a:miter lim="800000"/>
              <a:headEnd len="sm" w="sm" type="none"/>
              <a:tailEnd len="sm" w="sm" type="none"/>
            </a:ln>
          </p:spPr>
        </p:cxnSp>
        <p:cxnSp>
          <p:nvCxnSpPr>
            <p:cNvPr id="370" name="Google Shape;370;p96"/>
            <p:cNvCxnSpPr/>
            <p:nvPr/>
          </p:nvCxnSpPr>
          <p:spPr>
            <a:xfrm>
              <a:off x="7319711" y="1"/>
              <a:ext cx="0" cy="6035674"/>
            </a:xfrm>
            <a:prstGeom prst="straightConnector1">
              <a:avLst/>
            </a:prstGeom>
            <a:noFill/>
            <a:ln cap="flat" cmpd="sng" w="12700">
              <a:solidFill>
                <a:schemeClr val="dk1"/>
              </a:solidFill>
              <a:prstDash val="solid"/>
              <a:miter lim="800000"/>
              <a:headEnd len="sm" w="sm" type="none"/>
              <a:tailEnd len="sm" w="sm" type="none"/>
            </a:ln>
          </p:spPr>
        </p:cxnSp>
        <p:cxnSp>
          <p:nvCxnSpPr>
            <p:cNvPr id="371" name="Google Shape;371;p96"/>
            <p:cNvCxnSpPr/>
            <p:nvPr/>
          </p:nvCxnSpPr>
          <p:spPr>
            <a:xfrm>
              <a:off x="9753195" y="1"/>
              <a:ext cx="0" cy="6035674"/>
            </a:xfrm>
            <a:prstGeom prst="straightConnector1">
              <a:avLst/>
            </a:prstGeom>
            <a:noFill/>
            <a:ln cap="flat" cmpd="sng" w="12700">
              <a:solidFill>
                <a:schemeClr val="dk1"/>
              </a:solidFill>
              <a:prstDash val="solid"/>
              <a:miter lim="800000"/>
              <a:headEnd len="sm" w="sm" type="none"/>
              <a:tailEnd len="sm" w="sm" type="none"/>
            </a:ln>
          </p:spPr>
        </p:cxnSp>
      </p:grpSp>
      <p:sp>
        <p:nvSpPr>
          <p:cNvPr id="372" name="Google Shape;372;p96"/>
          <p:cNvSpPr txBox="1"/>
          <p:nvPr>
            <p:ph idx="6" type="body"/>
          </p:nvPr>
        </p:nvSpPr>
        <p:spPr>
          <a:xfrm>
            <a:off x="0" y="4558365"/>
            <a:ext cx="2430351" cy="1304548"/>
          </a:xfrm>
          <a:prstGeom prst="rect">
            <a:avLst/>
          </a:prstGeom>
          <a:noFill/>
          <a:ln>
            <a:noFill/>
          </a:ln>
        </p:spPr>
        <p:txBody>
          <a:bodyPr anchorCtr="0" anchor="t" bIns="0" lIns="274300" spcFirstLastPara="1" rIns="274300" wrap="square" tIns="0">
            <a:noAutofit/>
          </a:bodyPr>
          <a:lstStyle>
            <a:lvl1pPr indent="-228600" lvl="0" marL="457200" algn="l">
              <a:lnSpc>
                <a:spcPct val="11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96"/>
          <p:cNvSpPr txBox="1"/>
          <p:nvPr>
            <p:ph idx="7" type="body"/>
          </p:nvPr>
        </p:nvSpPr>
        <p:spPr>
          <a:xfrm>
            <a:off x="2461073" y="4558365"/>
            <a:ext cx="2402765" cy="1304548"/>
          </a:xfrm>
          <a:prstGeom prst="rect">
            <a:avLst/>
          </a:prstGeom>
          <a:noFill/>
          <a:ln>
            <a:noFill/>
          </a:ln>
        </p:spPr>
        <p:txBody>
          <a:bodyPr anchorCtr="0" anchor="t" bIns="0" lIns="274300" spcFirstLastPara="1" rIns="274300" wrap="square" tIns="0">
            <a:noAutofit/>
          </a:bodyPr>
          <a:lstStyle>
            <a:lvl1pPr indent="-228600" lvl="0" marL="457200" algn="l">
              <a:lnSpc>
                <a:spcPct val="11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96"/>
          <p:cNvSpPr txBox="1"/>
          <p:nvPr>
            <p:ph idx="8" type="body"/>
          </p:nvPr>
        </p:nvSpPr>
        <p:spPr>
          <a:xfrm>
            <a:off x="4863834" y="4558365"/>
            <a:ext cx="2450557" cy="1304548"/>
          </a:xfrm>
          <a:prstGeom prst="rect">
            <a:avLst/>
          </a:prstGeom>
          <a:noFill/>
          <a:ln>
            <a:noFill/>
          </a:ln>
        </p:spPr>
        <p:txBody>
          <a:bodyPr anchorCtr="0" anchor="t" bIns="0" lIns="274300" spcFirstLastPara="1" rIns="274300" wrap="square" tIns="0">
            <a:noAutofit/>
          </a:bodyPr>
          <a:lstStyle>
            <a:lvl1pPr indent="-228600" lvl="0" marL="457200" algn="l">
              <a:lnSpc>
                <a:spcPct val="11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96"/>
          <p:cNvSpPr txBox="1"/>
          <p:nvPr>
            <p:ph idx="9" type="body"/>
          </p:nvPr>
        </p:nvSpPr>
        <p:spPr>
          <a:xfrm>
            <a:off x="7319711" y="4558365"/>
            <a:ext cx="2442851" cy="1304548"/>
          </a:xfrm>
          <a:prstGeom prst="rect">
            <a:avLst/>
          </a:prstGeom>
          <a:noFill/>
          <a:ln>
            <a:noFill/>
          </a:ln>
        </p:spPr>
        <p:txBody>
          <a:bodyPr anchorCtr="0" anchor="t" bIns="0" lIns="274300" spcFirstLastPara="1" rIns="274300" wrap="square" tIns="0">
            <a:noAutofit/>
          </a:bodyPr>
          <a:lstStyle>
            <a:lvl1pPr indent="-228600" lvl="0" marL="457200" algn="l">
              <a:lnSpc>
                <a:spcPct val="11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96"/>
          <p:cNvSpPr txBox="1"/>
          <p:nvPr>
            <p:ph idx="13" type="body"/>
          </p:nvPr>
        </p:nvSpPr>
        <p:spPr>
          <a:xfrm>
            <a:off x="9762563" y="4558365"/>
            <a:ext cx="2424116" cy="1304548"/>
          </a:xfrm>
          <a:prstGeom prst="rect">
            <a:avLst/>
          </a:prstGeom>
          <a:noFill/>
          <a:ln>
            <a:noFill/>
          </a:ln>
        </p:spPr>
        <p:txBody>
          <a:bodyPr anchorCtr="0" anchor="t" bIns="0" lIns="274300" spcFirstLastPara="1" rIns="274300" wrap="square" tIns="0">
            <a:noAutofit/>
          </a:bodyPr>
          <a:lstStyle>
            <a:lvl1pPr indent="-228600" lvl="0" marL="457200" algn="l">
              <a:lnSpc>
                <a:spcPct val="11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 -x5 with images">
  <p:cSld name="Agenda B -x5 with images">
    <p:bg>
      <p:bgPr>
        <a:solidFill>
          <a:schemeClr val="accent6"/>
        </a:solidFill>
      </p:bgPr>
    </p:bg>
    <p:spTree>
      <p:nvGrpSpPr>
        <p:cNvPr id="377" name="Shape 377"/>
        <p:cNvGrpSpPr/>
        <p:nvPr/>
      </p:nvGrpSpPr>
      <p:grpSpPr>
        <a:xfrm>
          <a:off x="0" y="0"/>
          <a:ext cx="0" cy="0"/>
          <a:chOff x="0" y="0"/>
          <a:chExt cx="0" cy="0"/>
        </a:xfrm>
      </p:grpSpPr>
      <p:sp>
        <p:nvSpPr>
          <p:cNvPr id="378" name="Google Shape;378;p97"/>
          <p:cNvSpPr/>
          <p:nvPr>
            <p:ph idx="2" type="pic"/>
          </p:nvPr>
        </p:nvSpPr>
        <p:spPr>
          <a:xfrm>
            <a:off x="-12699" y="0"/>
            <a:ext cx="2468452" cy="6858000"/>
          </a:xfrm>
          <a:prstGeom prst="rect">
            <a:avLst/>
          </a:prstGeom>
          <a:solidFill>
            <a:schemeClr val="dk2"/>
          </a:solidFill>
          <a:ln>
            <a:noFill/>
          </a:ln>
        </p:spPr>
      </p:sp>
      <p:sp>
        <p:nvSpPr>
          <p:cNvPr id="379" name="Google Shape;379;p97"/>
          <p:cNvSpPr/>
          <p:nvPr>
            <p:ph idx="3" type="pic"/>
          </p:nvPr>
        </p:nvSpPr>
        <p:spPr>
          <a:xfrm>
            <a:off x="2449734" y="0"/>
            <a:ext cx="2441814" cy="6858000"/>
          </a:xfrm>
          <a:prstGeom prst="rect">
            <a:avLst/>
          </a:prstGeom>
          <a:solidFill>
            <a:schemeClr val="dk2"/>
          </a:solidFill>
          <a:ln>
            <a:noFill/>
          </a:ln>
        </p:spPr>
      </p:sp>
      <p:sp>
        <p:nvSpPr>
          <p:cNvPr id="380" name="Google Shape;380;p97"/>
          <p:cNvSpPr/>
          <p:nvPr>
            <p:ph idx="4" type="pic"/>
          </p:nvPr>
        </p:nvSpPr>
        <p:spPr>
          <a:xfrm>
            <a:off x="4883218" y="0"/>
            <a:ext cx="2437734" cy="6858000"/>
          </a:xfrm>
          <a:prstGeom prst="rect">
            <a:avLst/>
          </a:prstGeom>
          <a:solidFill>
            <a:schemeClr val="dk2"/>
          </a:solidFill>
          <a:ln>
            <a:noFill/>
          </a:ln>
        </p:spPr>
      </p:sp>
      <p:sp>
        <p:nvSpPr>
          <p:cNvPr id="381" name="Google Shape;381;p97"/>
          <p:cNvSpPr/>
          <p:nvPr>
            <p:ph idx="5" type="pic"/>
          </p:nvPr>
        </p:nvSpPr>
        <p:spPr>
          <a:xfrm>
            <a:off x="7318872" y="0"/>
            <a:ext cx="2434321" cy="6858000"/>
          </a:xfrm>
          <a:prstGeom prst="rect">
            <a:avLst/>
          </a:prstGeom>
          <a:solidFill>
            <a:schemeClr val="dk2"/>
          </a:solidFill>
          <a:ln>
            <a:noFill/>
          </a:ln>
        </p:spPr>
      </p:sp>
      <p:sp>
        <p:nvSpPr>
          <p:cNvPr id="382" name="Google Shape;382;p97"/>
          <p:cNvSpPr/>
          <p:nvPr>
            <p:ph idx="6" type="pic"/>
          </p:nvPr>
        </p:nvSpPr>
        <p:spPr>
          <a:xfrm>
            <a:off x="9748276" y="0"/>
            <a:ext cx="2443724" cy="6858000"/>
          </a:xfrm>
          <a:prstGeom prst="rect">
            <a:avLst/>
          </a:prstGeom>
          <a:solidFill>
            <a:schemeClr val="dk2"/>
          </a:solidFill>
          <a:ln>
            <a:noFill/>
          </a:ln>
        </p:spPr>
      </p:sp>
      <p:sp>
        <p:nvSpPr>
          <p:cNvPr id="383" name="Google Shape;383;p97"/>
          <p:cNvSpPr txBox="1"/>
          <p:nvPr>
            <p:ph idx="1" type="body"/>
          </p:nvPr>
        </p:nvSpPr>
        <p:spPr>
          <a:xfrm>
            <a:off x="0" y="748018"/>
            <a:ext cx="1850763"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 name="Google Shape;384;p97"/>
          <p:cNvSpPr txBox="1"/>
          <p:nvPr>
            <p:ph idx="7" type="body"/>
          </p:nvPr>
        </p:nvSpPr>
        <p:spPr>
          <a:xfrm>
            <a:off x="2461073" y="748018"/>
            <a:ext cx="1815353"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97"/>
          <p:cNvSpPr txBox="1"/>
          <p:nvPr>
            <p:ph idx="8" type="body"/>
          </p:nvPr>
        </p:nvSpPr>
        <p:spPr>
          <a:xfrm>
            <a:off x="4896030" y="748018"/>
            <a:ext cx="1815353"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 name="Google Shape;386;p97"/>
          <p:cNvSpPr txBox="1"/>
          <p:nvPr>
            <p:ph idx="9" type="body"/>
          </p:nvPr>
        </p:nvSpPr>
        <p:spPr>
          <a:xfrm>
            <a:off x="7330943" y="748018"/>
            <a:ext cx="1815353"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7" name="Google Shape;387;p97"/>
          <p:cNvSpPr txBox="1"/>
          <p:nvPr>
            <p:ph idx="13" type="body"/>
          </p:nvPr>
        </p:nvSpPr>
        <p:spPr>
          <a:xfrm>
            <a:off x="9762566" y="748018"/>
            <a:ext cx="1811054" cy="309095"/>
          </a:xfrm>
          <a:prstGeom prst="rect">
            <a:avLst/>
          </a:prstGeom>
          <a:solidFill>
            <a:schemeClr val="accent1"/>
          </a:solidFill>
          <a:ln>
            <a:noFill/>
          </a:ln>
        </p:spPr>
        <p:txBody>
          <a:bodyPr anchorCtr="0" anchor="ctr" bIns="0" lIns="27430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88" name="Google Shape;388;p97"/>
          <p:cNvGrpSpPr/>
          <p:nvPr/>
        </p:nvGrpSpPr>
        <p:grpSpPr>
          <a:xfrm>
            <a:off x="2452743" y="0"/>
            <a:ext cx="7300452" cy="6857999"/>
            <a:chOff x="2452743" y="1"/>
            <a:chExt cx="7300452" cy="6035674"/>
          </a:xfrm>
        </p:grpSpPr>
        <p:cxnSp>
          <p:nvCxnSpPr>
            <p:cNvPr id="389" name="Google Shape;389;p97"/>
            <p:cNvCxnSpPr/>
            <p:nvPr/>
          </p:nvCxnSpPr>
          <p:spPr>
            <a:xfrm>
              <a:off x="2452743" y="1"/>
              <a:ext cx="0" cy="6035674"/>
            </a:xfrm>
            <a:prstGeom prst="straightConnector1">
              <a:avLst/>
            </a:prstGeom>
            <a:noFill/>
            <a:ln cap="flat" cmpd="sng" w="12700">
              <a:solidFill>
                <a:schemeClr val="dk1"/>
              </a:solidFill>
              <a:prstDash val="solid"/>
              <a:miter lim="800000"/>
              <a:headEnd len="sm" w="sm" type="none"/>
              <a:tailEnd len="sm" w="sm" type="none"/>
            </a:ln>
          </p:spPr>
        </p:cxnSp>
        <p:cxnSp>
          <p:nvCxnSpPr>
            <p:cNvPr id="390" name="Google Shape;390;p97"/>
            <p:cNvCxnSpPr/>
            <p:nvPr/>
          </p:nvCxnSpPr>
          <p:spPr>
            <a:xfrm>
              <a:off x="4886227" y="1"/>
              <a:ext cx="0" cy="6035674"/>
            </a:xfrm>
            <a:prstGeom prst="straightConnector1">
              <a:avLst/>
            </a:prstGeom>
            <a:noFill/>
            <a:ln cap="flat" cmpd="sng" w="12700">
              <a:solidFill>
                <a:schemeClr val="dk1"/>
              </a:solidFill>
              <a:prstDash val="solid"/>
              <a:miter lim="800000"/>
              <a:headEnd len="sm" w="sm" type="none"/>
              <a:tailEnd len="sm" w="sm" type="none"/>
            </a:ln>
          </p:spPr>
        </p:cxnSp>
        <p:cxnSp>
          <p:nvCxnSpPr>
            <p:cNvPr id="391" name="Google Shape;391;p97"/>
            <p:cNvCxnSpPr/>
            <p:nvPr/>
          </p:nvCxnSpPr>
          <p:spPr>
            <a:xfrm>
              <a:off x="7319711" y="1"/>
              <a:ext cx="0" cy="6035674"/>
            </a:xfrm>
            <a:prstGeom prst="straightConnector1">
              <a:avLst/>
            </a:prstGeom>
            <a:noFill/>
            <a:ln cap="flat" cmpd="sng" w="12700">
              <a:solidFill>
                <a:schemeClr val="dk1"/>
              </a:solidFill>
              <a:prstDash val="solid"/>
              <a:miter lim="800000"/>
              <a:headEnd len="sm" w="sm" type="none"/>
              <a:tailEnd len="sm" w="sm" type="none"/>
            </a:ln>
          </p:spPr>
        </p:cxnSp>
        <p:cxnSp>
          <p:nvCxnSpPr>
            <p:cNvPr id="392" name="Google Shape;392;p97"/>
            <p:cNvCxnSpPr/>
            <p:nvPr/>
          </p:nvCxnSpPr>
          <p:spPr>
            <a:xfrm>
              <a:off x="9753195" y="1"/>
              <a:ext cx="0" cy="6035674"/>
            </a:xfrm>
            <a:prstGeom prst="straightConnector1">
              <a:avLst/>
            </a:prstGeom>
            <a:noFill/>
            <a:ln cap="flat" cmpd="sng" w="12700">
              <a:solidFill>
                <a:schemeClr val="dk1"/>
              </a:solidFill>
              <a:prstDash val="solid"/>
              <a:miter lim="800000"/>
              <a:headEnd len="sm" w="sm" type="none"/>
              <a:tailEnd len="sm" w="sm" type="none"/>
            </a:ln>
          </p:spPr>
        </p:cxnSp>
      </p:grpSp>
      <p:sp>
        <p:nvSpPr>
          <p:cNvPr id="393" name="Google Shape;393;p97"/>
          <p:cNvSpPr txBox="1"/>
          <p:nvPr>
            <p:ph idx="14" type="body"/>
          </p:nvPr>
        </p:nvSpPr>
        <p:spPr>
          <a:xfrm>
            <a:off x="0" y="4558365"/>
            <a:ext cx="2430351" cy="1304548"/>
          </a:xfrm>
          <a:prstGeom prst="rect">
            <a:avLst/>
          </a:prstGeom>
          <a:noFill/>
          <a:ln>
            <a:noFill/>
          </a:ln>
        </p:spPr>
        <p:txBody>
          <a:bodyPr anchorCtr="0" anchor="t" bIns="0" lIns="274300" spcFirstLastPara="1" rIns="274300" wrap="square" tIns="0">
            <a:noAutofit/>
          </a:bodyPr>
          <a:lstStyle>
            <a:lvl1pPr indent="-228600" lvl="0" marL="457200" algn="l">
              <a:lnSpc>
                <a:spcPct val="9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97"/>
          <p:cNvSpPr txBox="1"/>
          <p:nvPr>
            <p:ph idx="15" type="body"/>
          </p:nvPr>
        </p:nvSpPr>
        <p:spPr>
          <a:xfrm>
            <a:off x="2461073" y="4558365"/>
            <a:ext cx="2402765" cy="1304548"/>
          </a:xfrm>
          <a:prstGeom prst="rect">
            <a:avLst/>
          </a:prstGeom>
          <a:noFill/>
          <a:ln>
            <a:noFill/>
          </a:ln>
        </p:spPr>
        <p:txBody>
          <a:bodyPr anchorCtr="0" anchor="t" bIns="0" lIns="274300" spcFirstLastPara="1" rIns="274300" wrap="square" tIns="0">
            <a:noAutofit/>
          </a:bodyPr>
          <a:lstStyle>
            <a:lvl1pPr indent="-228600" lvl="0" marL="457200" algn="l">
              <a:lnSpc>
                <a:spcPct val="9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97"/>
          <p:cNvSpPr txBox="1"/>
          <p:nvPr>
            <p:ph idx="16" type="body"/>
          </p:nvPr>
        </p:nvSpPr>
        <p:spPr>
          <a:xfrm>
            <a:off x="4863834" y="4558365"/>
            <a:ext cx="2450557" cy="1304548"/>
          </a:xfrm>
          <a:prstGeom prst="rect">
            <a:avLst/>
          </a:prstGeom>
          <a:noFill/>
          <a:ln>
            <a:noFill/>
          </a:ln>
        </p:spPr>
        <p:txBody>
          <a:bodyPr anchorCtr="0" anchor="t" bIns="0" lIns="274300" spcFirstLastPara="1" rIns="274300" wrap="square" tIns="0">
            <a:noAutofit/>
          </a:bodyPr>
          <a:lstStyle>
            <a:lvl1pPr indent="-228600" lvl="0" marL="457200" algn="l">
              <a:lnSpc>
                <a:spcPct val="9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97"/>
          <p:cNvSpPr txBox="1"/>
          <p:nvPr>
            <p:ph idx="17" type="body"/>
          </p:nvPr>
        </p:nvSpPr>
        <p:spPr>
          <a:xfrm>
            <a:off x="7319711" y="4558365"/>
            <a:ext cx="2442851" cy="1304548"/>
          </a:xfrm>
          <a:prstGeom prst="rect">
            <a:avLst/>
          </a:prstGeom>
          <a:noFill/>
          <a:ln>
            <a:noFill/>
          </a:ln>
        </p:spPr>
        <p:txBody>
          <a:bodyPr anchorCtr="0" anchor="t" bIns="0" lIns="274300" spcFirstLastPara="1" rIns="274300" wrap="square" tIns="0">
            <a:noAutofit/>
          </a:bodyPr>
          <a:lstStyle>
            <a:lvl1pPr indent="-228600" lvl="0" marL="457200" algn="l">
              <a:lnSpc>
                <a:spcPct val="9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97"/>
          <p:cNvSpPr txBox="1"/>
          <p:nvPr>
            <p:ph idx="18" type="body"/>
          </p:nvPr>
        </p:nvSpPr>
        <p:spPr>
          <a:xfrm>
            <a:off x="9762563" y="4558365"/>
            <a:ext cx="2424116" cy="1304548"/>
          </a:xfrm>
          <a:prstGeom prst="rect">
            <a:avLst/>
          </a:prstGeom>
          <a:noFill/>
          <a:ln>
            <a:noFill/>
          </a:ln>
        </p:spPr>
        <p:txBody>
          <a:bodyPr anchorCtr="0" anchor="t" bIns="0" lIns="274300" spcFirstLastPara="1" rIns="274300" wrap="square" tIns="0">
            <a:noAutofit/>
          </a:bodyPr>
          <a:lstStyle>
            <a:lvl1pPr indent="-228600" lvl="0" marL="457200" algn="l">
              <a:lnSpc>
                <a:spcPct val="90000"/>
              </a:lnSpc>
              <a:spcBef>
                <a:spcPts val="400"/>
              </a:spcBef>
              <a:spcAft>
                <a:spcPts val="0"/>
              </a:spcAft>
              <a:buClr>
                <a:schemeClr val="dk1"/>
              </a:buClr>
              <a:buSzPts val="2400"/>
              <a:buNone/>
              <a:defRPr b="0" i="0" sz="24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C - Dark x6">
  <p:cSld name="Agenda C - Dark x6">
    <p:bg>
      <p:bgPr>
        <a:solidFill>
          <a:schemeClr val="dk1"/>
        </a:solidFill>
      </p:bgPr>
    </p:bg>
    <p:spTree>
      <p:nvGrpSpPr>
        <p:cNvPr id="398" name="Shape 398"/>
        <p:cNvGrpSpPr/>
        <p:nvPr/>
      </p:nvGrpSpPr>
      <p:grpSpPr>
        <a:xfrm>
          <a:off x="0" y="0"/>
          <a:ext cx="0" cy="0"/>
          <a:chOff x="0" y="0"/>
          <a:chExt cx="0" cy="0"/>
        </a:xfrm>
      </p:grpSpPr>
      <p:sp>
        <p:nvSpPr>
          <p:cNvPr id="399" name="Google Shape;399;p98"/>
          <p:cNvSpPr txBox="1"/>
          <p:nvPr>
            <p:ph type="title"/>
          </p:nvPr>
        </p:nvSpPr>
        <p:spPr>
          <a:xfrm>
            <a:off x="273050" y="284162"/>
            <a:ext cx="11642724" cy="665163"/>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5400"/>
              <a:buFont typeface="Arial"/>
              <a:buNone/>
              <a:defRPr b="0" i="0"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98"/>
          <p:cNvSpPr txBox="1"/>
          <p:nvPr>
            <p:ph idx="1" type="body"/>
          </p:nvPr>
        </p:nvSpPr>
        <p:spPr>
          <a:xfrm>
            <a:off x="266700" y="2026056"/>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2800"/>
              <a:buNone/>
              <a:defRPr b="0" i="0" sz="28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98"/>
          <p:cNvSpPr txBox="1"/>
          <p:nvPr>
            <p:ph idx="2" type="body"/>
          </p:nvPr>
        </p:nvSpPr>
        <p:spPr>
          <a:xfrm>
            <a:off x="281448" y="3473675"/>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2800"/>
              <a:buNone/>
              <a:defRPr b="0" i="0" sz="28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98"/>
          <p:cNvSpPr txBox="1"/>
          <p:nvPr>
            <p:ph idx="3" type="body"/>
          </p:nvPr>
        </p:nvSpPr>
        <p:spPr>
          <a:xfrm>
            <a:off x="281448" y="4947212"/>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2800"/>
              <a:buNone/>
              <a:defRPr b="0" i="0" sz="28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98"/>
          <p:cNvSpPr txBox="1"/>
          <p:nvPr>
            <p:ph idx="4" type="body"/>
          </p:nvPr>
        </p:nvSpPr>
        <p:spPr>
          <a:xfrm>
            <a:off x="951778" y="2026056"/>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2800"/>
              <a:buNone/>
              <a:defRPr b="0" i="0" sz="2800">
                <a:solidFill>
                  <a:schemeClr val="lt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98"/>
          <p:cNvSpPr txBox="1"/>
          <p:nvPr>
            <p:ph idx="5" type="body"/>
          </p:nvPr>
        </p:nvSpPr>
        <p:spPr>
          <a:xfrm>
            <a:off x="966526" y="3473675"/>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2800"/>
              <a:buNone/>
              <a:defRPr b="0" i="0" sz="2800">
                <a:solidFill>
                  <a:schemeClr val="lt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98"/>
          <p:cNvSpPr txBox="1"/>
          <p:nvPr>
            <p:ph idx="6" type="body"/>
          </p:nvPr>
        </p:nvSpPr>
        <p:spPr>
          <a:xfrm>
            <a:off x="966526" y="4947212"/>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2800"/>
              <a:buNone/>
              <a:defRPr b="0" i="0" sz="2800">
                <a:solidFill>
                  <a:schemeClr val="lt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06" name="Google Shape;406;p98"/>
          <p:cNvGrpSpPr/>
          <p:nvPr/>
        </p:nvGrpSpPr>
        <p:grpSpPr>
          <a:xfrm>
            <a:off x="273050" y="1839105"/>
            <a:ext cx="5686425" cy="2964532"/>
            <a:chOff x="951778" y="1839105"/>
            <a:chExt cx="5007697" cy="2964532"/>
          </a:xfrm>
        </p:grpSpPr>
        <p:cxnSp>
          <p:nvCxnSpPr>
            <p:cNvPr id="407" name="Google Shape;407;p98"/>
            <p:cNvCxnSpPr/>
            <p:nvPr/>
          </p:nvCxnSpPr>
          <p:spPr>
            <a:xfrm>
              <a:off x="951778" y="1839105"/>
              <a:ext cx="4992949" cy="0"/>
            </a:xfrm>
            <a:prstGeom prst="straightConnector1">
              <a:avLst/>
            </a:prstGeom>
            <a:noFill/>
            <a:ln cap="flat" cmpd="sng" w="12700">
              <a:solidFill>
                <a:schemeClr val="dk2"/>
              </a:solidFill>
              <a:prstDash val="solid"/>
              <a:miter lim="800000"/>
              <a:headEnd len="sm" w="sm" type="none"/>
              <a:tailEnd len="sm" w="sm" type="none"/>
            </a:ln>
          </p:spPr>
        </p:cxnSp>
        <p:cxnSp>
          <p:nvCxnSpPr>
            <p:cNvPr id="408" name="Google Shape;408;p98"/>
            <p:cNvCxnSpPr/>
            <p:nvPr/>
          </p:nvCxnSpPr>
          <p:spPr>
            <a:xfrm>
              <a:off x="966526" y="3343548"/>
              <a:ext cx="4992949" cy="0"/>
            </a:xfrm>
            <a:prstGeom prst="straightConnector1">
              <a:avLst/>
            </a:prstGeom>
            <a:noFill/>
            <a:ln cap="flat" cmpd="sng" w="12700">
              <a:solidFill>
                <a:schemeClr val="dk2"/>
              </a:solidFill>
              <a:prstDash val="solid"/>
              <a:miter lim="800000"/>
              <a:headEnd len="sm" w="sm" type="none"/>
              <a:tailEnd len="sm" w="sm" type="none"/>
            </a:ln>
          </p:spPr>
        </p:cxnSp>
        <p:cxnSp>
          <p:nvCxnSpPr>
            <p:cNvPr id="409" name="Google Shape;409;p98"/>
            <p:cNvCxnSpPr/>
            <p:nvPr/>
          </p:nvCxnSpPr>
          <p:spPr>
            <a:xfrm>
              <a:off x="966526" y="4803637"/>
              <a:ext cx="4992949" cy="0"/>
            </a:xfrm>
            <a:prstGeom prst="straightConnector1">
              <a:avLst/>
            </a:prstGeom>
            <a:noFill/>
            <a:ln cap="flat" cmpd="sng" w="12700">
              <a:solidFill>
                <a:schemeClr val="dk2"/>
              </a:solidFill>
              <a:prstDash val="solid"/>
              <a:miter lim="800000"/>
              <a:headEnd len="sm" w="sm" type="none"/>
              <a:tailEnd len="sm" w="sm" type="none"/>
            </a:ln>
          </p:spPr>
        </p:cxnSp>
      </p:grpSp>
      <p:sp>
        <p:nvSpPr>
          <p:cNvPr id="410" name="Google Shape;410;p98"/>
          <p:cNvSpPr txBox="1"/>
          <p:nvPr>
            <p:ph idx="7" type="body"/>
          </p:nvPr>
        </p:nvSpPr>
        <p:spPr>
          <a:xfrm>
            <a:off x="6239797" y="2026056"/>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2800"/>
              <a:buNone/>
              <a:defRPr b="0" i="0" sz="28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98"/>
          <p:cNvSpPr txBox="1"/>
          <p:nvPr>
            <p:ph idx="8" type="body"/>
          </p:nvPr>
        </p:nvSpPr>
        <p:spPr>
          <a:xfrm>
            <a:off x="6254545" y="3473675"/>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2800"/>
              <a:buNone/>
              <a:defRPr b="0" i="0" sz="28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98"/>
          <p:cNvSpPr txBox="1"/>
          <p:nvPr>
            <p:ph idx="9" type="body"/>
          </p:nvPr>
        </p:nvSpPr>
        <p:spPr>
          <a:xfrm>
            <a:off x="6254545" y="4947212"/>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2800"/>
              <a:buNone/>
              <a:defRPr b="0" i="0" sz="28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98"/>
          <p:cNvSpPr txBox="1"/>
          <p:nvPr>
            <p:ph idx="13" type="body"/>
          </p:nvPr>
        </p:nvSpPr>
        <p:spPr>
          <a:xfrm>
            <a:off x="6924875" y="2026056"/>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2800"/>
              <a:buNone/>
              <a:defRPr b="0" i="0" sz="2800">
                <a:solidFill>
                  <a:schemeClr val="lt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 name="Google Shape;414;p98"/>
          <p:cNvSpPr txBox="1"/>
          <p:nvPr>
            <p:ph idx="14" type="body"/>
          </p:nvPr>
        </p:nvSpPr>
        <p:spPr>
          <a:xfrm>
            <a:off x="6939623" y="3473675"/>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2800"/>
              <a:buNone/>
              <a:defRPr b="0" i="0" sz="2800">
                <a:solidFill>
                  <a:schemeClr val="lt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5" name="Google Shape;415;p98"/>
          <p:cNvSpPr txBox="1"/>
          <p:nvPr>
            <p:ph idx="15" type="body"/>
          </p:nvPr>
        </p:nvSpPr>
        <p:spPr>
          <a:xfrm>
            <a:off x="6939623" y="4947212"/>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2800"/>
              <a:buNone/>
              <a:defRPr b="0" i="0" sz="2800">
                <a:solidFill>
                  <a:schemeClr val="lt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16" name="Google Shape;416;p98"/>
          <p:cNvGrpSpPr/>
          <p:nvPr/>
        </p:nvGrpSpPr>
        <p:grpSpPr>
          <a:xfrm>
            <a:off x="6262895" y="1839105"/>
            <a:ext cx="5669677" cy="2964532"/>
            <a:chOff x="6924875" y="1839105"/>
            <a:chExt cx="5007697" cy="2964532"/>
          </a:xfrm>
        </p:grpSpPr>
        <p:cxnSp>
          <p:nvCxnSpPr>
            <p:cNvPr id="417" name="Google Shape;417;p98"/>
            <p:cNvCxnSpPr/>
            <p:nvPr/>
          </p:nvCxnSpPr>
          <p:spPr>
            <a:xfrm>
              <a:off x="6924875" y="1839105"/>
              <a:ext cx="4992949" cy="0"/>
            </a:xfrm>
            <a:prstGeom prst="straightConnector1">
              <a:avLst/>
            </a:prstGeom>
            <a:noFill/>
            <a:ln cap="flat" cmpd="sng" w="12700">
              <a:solidFill>
                <a:schemeClr val="dk2"/>
              </a:solidFill>
              <a:prstDash val="solid"/>
              <a:miter lim="800000"/>
              <a:headEnd len="sm" w="sm" type="none"/>
              <a:tailEnd len="sm" w="sm" type="none"/>
            </a:ln>
          </p:spPr>
        </p:cxnSp>
        <p:cxnSp>
          <p:nvCxnSpPr>
            <p:cNvPr id="418" name="Google Shape;418;p98"/>
            <p:cNvCxnSpPr/>
            <p:nvPr/>
          </p:nvCxnSpPr>
          <p:spPr>
            <a:xfrm>
              <a:off x="6939623" y="3343548"/>
              <a:ext cx="4992949" cy="0"/>
            </a:xfrm>
            <a:prstGeom prst="straightConnector1">
              <a:avLst/>
            </a:prstGeom>
            <a:noFill/>
            <a:ln cap="flat" cmpd="sng" w="12700">
              <a:solidFill>
                <a:schemeClr val="dk2"/>
              </a:solidFill>
              <a:prstDash val="solid"/>
              <a:miter lim="800000"/>
              <a:headEnd len="sm" w="sm" type="none"/>
              <a:tailEnd len="sm" w="sm" type="none"/>
            </a:ln>
          </p:spPr>
        </p:cxnSp>
        <p:cxnSp>
          <p:nvCxnSpPr>
            <p:cNvPr id="419" name="Google Shape;419;p98"/>
            <p:cNvCxnSpPr/>
            <p:nvPr/>
          </p:nvCxnSpPr>
          <p:spPr>
            <a:xfrm>
              <a:off x="6939623" y="4803637"/>
              <a:ext cx="4992949" cy="0"/>
            </a:xfrm>
            <a:prstGeom prst="straightConnector1">
              <a:avLst/>
            </a:prstGeom>
            <a:noFill/>
            <a:ln cap="flat" cmpd="sng" w="12700">
              <a:solidFill>
                <a:schemeClr val="dk2"/>
              </a:solidFill>
              <a:prstDash val="solid"/>
              <a:miter lim="800000"/>
              <a:headEnd len="sm" w="sm" type="none"/>
              <a:tailEnd len="sm" w="sm" type="none"/>
            </a:ln>
          </p:spPr>
        </p:cxnSp>
      </p:grpSp>
      <p:sp>
        <p:nvSpPr>
          <p:cNvPr id="420" name="Google Shape;420;p98"/>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lt1"/>
              </a:buClr>
              <a:buSzPts val="700"/>
              <a:buFont typeface="Arial"/>
              <a:buNone/>
            </a:pPr>
            <a:r>
              <a:rPr b="0" i="0" lang="en-GB" sz="700" u="none" cap="none" strike="noStrike">
                <a:solidFill>
                  <a:schemeClr val="lt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421" name="Google Shape;421;p98"/>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lt1"/>
              </a:buClr>
              <a:buSzPts val="700"/>
              <a:buFont typeface="Arial"/>
              <a:buNone/>
            </a:pPr>
            <a:fld id="{00000000-1234-1234-1234-123412341234}" type="slidenum">
              <a:rPr b="0" i="0" lang="en-GB" sz="700" u="none" cap="none" strike="noStrike">
                <a:solidFill>
                  <a:schemeClr val="lt1"/>
                </a:solidFill>
                <a:latin typeface="Arial"/>
                <a:ea typeface="Arial"/>
                <a:cs typeface="Arial"/>
                <a:sym typeface="Arial"/>
              </a:rPr>
              <a:t>‹#›</a:t>
            </a:fld>
            <a:endParaRPr b="0" i="0" sz="700" u="none" cap="none" strike="noStrike">
              <a:solidFill>
                <a:schemeClr val="lt1"/>
              </a:solidFill>
              <a:latin typeface="Arial"/>
              <a:ea typeface="Arial"/>
              <a:cs typeface="Arial"/>
              <a:sym typeface="Arial"/>
            </a:endParaRPr>
          </a:p>
        </p:txBody>
      </p:sp>
      <p:grpSp>
        <p:nvGrpSpPr>
          <p:cNvPr id="422" name="Google Shape;422;p98"/>
          <p:cNvGrpSpPr/>
          <p:nvPr/>
        </p:nvGrpSpPr>
        <p:grpSpPr>
          <a:xfrm>
            <a:off x="269873" y="6394450"/>
            <a:ext cx="822960" cy="191652"/>
            <a:chOff x="-1447995" y="4326965"/>
            <a:chExt cx="6315484" cy="1470760"/>
          </a:xfrm>
        </p:grpSpPr>
        <p:sp>
          <p:nvSpPr>
            <p:cNvPr id="423" name="Google Shape;423;p98"/>
            <p:cNvSpPr/>
            <p:nvPr/>
          </p:nvSpPr>
          <p:spPr>
            <a:xfrm>
              <a:off x="3824651" y="4701952"/>
              <a:ext cx="1042838" cy="1082415"/>
            </a:xfrm>
            <a:custGeom>
              <a:rect b="b" l="l" r="r" t="t"/>
              <a:pathLst>
                <a:path extrusionOk="0" h="1082415" w="1042838">
                  <a:moveTo>
                    <a:pt x="614052" y="0"/>
                  </a:moveTo>
                  <a:cubicBezTo>
                    <a:pt x="449628" y="0"/>
                    <a:pt x="351923" y="62428"/>
                    <a:pt x="283218" y="147701"/>
                  </a:cubicBezTo>
                  <a:lnTo>
                    <a:pt x="147332" y="11710"/>
                  </a:lnTo>
                  <a:lnTo>
                    <a:pt x="0" y="11710"/>
                  </a:lnTo>
                  <a:lnTo>
                    <a:pt x="0" y="1082415"/>
                  </a:lnTo>
                  <a:lnTo>
                    <a:pt x="291545" y="1082415"/>
                  </a:lnTo>
                  <a:lnTo>
                    <a:pt x="291545" y="535385"/>
                  </a:lnTo>
                  <a:cubicBezTo>
                    <a:pt x="291545" y="349981"/>
                    <a:pt x="377060" y="241652"/>
                    <a:pt x="535373" y="241652"/>
                  </a:cubicBezTo>
                  <a:cubicBezTo>
                    <a:pt x="684519" y="241652"/>
                    <a:pt x="751294" y="337494"/>
                    <a:pt x="751294" y="518731"/>
                  </a:cubicBezTo>
                  <a:lnTo>
                    <a:pt x="751294" y="1082364"/>
                  </a:lnTo>
                  <a:lnTo>
                    <a:pt x="1042839" y="1082364"/>
                  </a:lnTo>
                  <a:lnTo>
                    <a:pt x="1042839" y="489559"/>
                  </a:lnTo>
                  <a:cubicBezTo>
                    <a:pt x="1042839" y="122925"/>
                    <a:pt x="845059" y="0"/>
                    <a:pt x="61405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4" name="Google Shape;424;p98"/>
            <p:cNvSpPr/>
            <p:nvPr/>
          </p:nvSpPr>
          <p:spPr>
            <a:xfrm>
              <a:off x="1575257" y="4699868"/>
              <a:ext cx="999106" cy="1097857"/>
            </a:xfrm>
            <a:custGeom>
              <a:rect b="b" l="l" r="r" t="t"/>
              <a:pathLst>
                <a:path extrusionOk="0" h="1097857" w="999106">
                  <a:moveTo>
                    <a:pt x="561013" y="428412"/>
                  </a:moveTo>
                  <a:lnTo>
                    <a:pt x="505041" y="421704"/>
                  </a:lnTo>
                  <a:cubicBezTo>
                    <a:pt x="374928" y="406114"/>
                    <a:pt x="301940" y="391837"/>
                    <a:pt x="301940" y="321255"/>
                  </a:cubicBezTo>
                  <a:cubicBezTo>
                    <a:pt x="301940" y="249972"/>
                    <a:pt x="376869" y="208319"/>
                    <a:pt x="488885" y="208319"/>
                  </a:cubicBezTo>
                  <a:cubicBezTo>
                    <a:pt x="613899" y="208319"/>
                    <a:pt x="695080" y="260401"/>
                    <a:pt x="703387" y="345815"/>
                  </a:cubicBezTo>
                  <a:lnTo>
                    <a:pt x="982461" y="345815"/>
                  </a:lnTo>
                  <a:cubicBezTo>
                    <a:pt x="967877" y="127072"/>
                    <a:pt x="770149" y="0"/>
                    <a:pt x="494684" y="0"/>
                  </a:cubicBezTo>
                  <a:cubicBezTo>
                    <a:pt x="208136" y="0"/>
                    <a:pt x="22891" y="137501"/>
                    <a:pt x="22891" y="350612"/>
                  </a:cubicBezTo>
                  <a:cubicBezTo>
                    <a:pt x="22891" y="563015"/>
                    <a:pt x="206901" y="623996"/>
                    <a:pt x="450710" y="654258"/>
                  </a:cubicBezTo>
                  <a:lnTo>
                    <a:pt x="504735" y="660966"/>
                  </a:lnTo>
                  <a:cubicBezTo>
                    <a:pt x="659629" y="680193"/>
                    <a:pt x="713807" y="693572"/>
                    <a:pt x="713807" y="763517"/>
                  </a:cubicBezTo>
                  <a:cubicBezTo>
                    <a:pt x="713807" y="847860"/>
                    <a:pt x="640819" y="887455"/>
                    <a:pt x="519936" y="887455"/>
                  </a:cubicBezTo>
                  <a:cubicBezTo>
                    <a:pt x="366621" y="887455"/>
                    <a:pt x="287382" y="822868"/>
                    <a:pt x="276961" y="729134"/>
                  </a:cubicBezTo>
                  <a:lnTo>
                    <a:pt x="0" y="729134"/>
                  </a:lnTo>
                  <a:cubicBezTo>
                    <a:pt x="12477" y="958273"/>
                    <a:pt x="214368" y="1097858"/>
                    <a:pt x="511177" y="1097858"/>
                  </a:cubicBezTo>
                  <a:cubicBezTo>
                    <a:pt x="799291" y="1097858"/>
                    <a:pt x="999107" y="966332"/>
                    <a:pt x="999107" y="737868"/>
                  </a:cubicBezTo>
                  <a:cubicBezTo>
                    <a:pt x="999107" y="519967"/>
                    <a:pt x="811888" y="458476"/>
                    <a:pt x="561013" y="4284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5" name="Google Shape;425;p98"/>
            <p:cNvSpPr/>
            <p:nvPr/>
          </p:nvSpPr>
          <p:spPr>
            <a:xfrm>
              <a:off x="2620515" y="4701952"/>
              <a:ext cx="1128182" cy="1095768"/>
            </a:xfrm>
            <a:custGeom>
              <a:rect b="b" l="l" r="r" t="t"/>
              <a:pathLst>
                <a:path extrusionOk="0" h="1095768" w="1128182">
                  <a:moveTo>
                    <a:pt x="564094" y="0"/>
                  </a:moveTo>
                  <a:cubicBezTo>
                    <a:pt x="222732" y="0"/>
                    <a:pt x="0" y="218742"/>
                    <a:pt x="0" y="547871"/>
                  </a:cubicBezTo>
                  <a:cubicBezTo>
                    <a:pt x="0" y="877026"/>
                    <a:pt x="222732" y="1095768"/>
                    <a:pt x="564094" y="1095768"/>
                  </a:cubicBezTo>
                  <a:cubicBezTo>
                    <a:pt x="905456" y="1095768"/>
                    <a:pt x="1128182" y="879109"/>
                    <a:pt x="1128182" y="547871"/>
                  </a:cubicBezTo>
                  <a:cubicBezTo>
                    <a:pt x="1128182" y="218742"/>
                    <a:pt x="905456" y="0"/>
                    <a:pt x="564094" y="0"/>
                  </a:cubicBezTo>
                  <a:close/>
                  <a:moveTo>
                    <a:pt x="564094" y="856200"/>
                  </a:moveTo>
                  <a:cubicBezTo>
                    <a:pt x="395768" y="856200"/>
                    <a:pt x="295860" y="729128"/>
                    <a:pt x="295860" y="547871"/>
                  </a:cubicBezTo>
                  <a:cubicBezTo>
                    <a:pt x="295860" y="366660"/>
                    <a:pt x="395768" y="239568"/>
                    <a:pt x="564094" y="239568"/>
                  </a:cubicBezTo>
                  <a:cubicBezTo>
                    <a:pt x="732420" y="239568"/>
                    <a:pt x="834409" y="366660"/>
                    <a:pt x="834409" y="547871"/>
                  </a:cubicBezTo>
                  <a:cubicBezTo>
                    <a:pt x="834409" y="729128"/>
                    <a:pt x="732420" y="856200"/>
                    <a:pt x="564094" y="8562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6" name="Google Shape;426;p98"/>
            <p:cNvSpPr/>
            <p:nvPr/>
          </p:nvSpPr>
          <p:spPr>
            <a:xfrm>
              <a:off x="911892" y="4713661"/>
              <a:ext cx="650736" cy="1070654"/>
            </a:xfrm>
            <a:custGeom>
              <a:rect b="b" l="l" r="r" t="t"/>
              <a:pathLst>
                <a:path extrusionOk="0" h="1070654" w="650736">
                  <a:moveTo>
                    <a:pt x="292506" y="163367"/>
                  </a:moveTo>
                  <a:lnTo>
                    <a:pt x="129349" y="0"/>
                  </a:lnTo>
                  <a:lnTo>
                    <a:pt x="0" y="6"/>
                  </a:lnTo>
                  <a:lnTo>
                    <a:pt x="223" y="1070655"/>
                  </a:lnTo>
                  <a:lnTo>
                    <a:pt x="290768" y="1070655"/>
                  </a:lnTo>
                  <a:lnTo>
                    <a:pt x="290768" y="545788"/>
                  </a:lnTo>
                  <a:cubicBezTo>
                    <a:pt x="290768" y="383319"/>
                    <a:pt x="357390" y="266651"/>
                    <a:pt x="532222" y="266651"/>
                  </a:cubicBezTo>
                  <a:lnTo>
                    <a:pt x="650737" y="266651"/>
                  </a:lnTo>
                  <a:lnTo>
                    <a:pt x="650737" y="0"/>
                  </a:lnTo>
                  <a:lnTo>
                    <a:pt x="598844" y="0"/>
                  </a:lnTo>
                  <a:cubicBezTo>
                    <a:pt x="432320" y="0"/>
                    <a:pt x="346913" y="67524"/>
                    <a:pt x="292506" y="1633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 name="Google Shape;427;p98"/>
            <p:cNvSpPr/>
            <p:nvPr/>
          </p:nvSpPr>
          <p:spPr>
            <a:xfrm>
              <a:off x="-241217" y="4713636"/>
              <a:ext cx="1026917" cy="1084071"/>
            </a:xfrm>
            <a:custGeom>
              <a:rect b="b" l="l" r="r" t="t"/>
              <a:pathLst>
                <a:path extrusionOk="0" h="1084071" w="1026917">
                  <a:moveTo>
                    <a:pt x="736577" y="25"/>
                  </a:moveTo>
                  <a:lnTo>
                    <a:pt x="736577" y="536200"/>
                  </a:lnTo>
                  <a:cubicBezTo>
                    <a:pt x="736577" y="734116"/>
                    <a:pt x="653175" y="840356"/>
                    <a:pt x="497090" y="840356"/>
                  </a:cubicBezTo>
                  <a:cubicBezTo>
                    <a:pt x="350115" y="840356"/>
                    <a:pt x="291545" y="746603"/>
                    <a:pt x="291545" y="554969"/>
                  </a:cubicBezTo>
                  <a:lnTo>
                    <a:pt x="291545" y="6"/>
                  </a:lnTo>
                  <a:lnTo>
                    <a:pt x="0" y="0"/>
                  </a:lnTo>
                  <a:lnTo>
                    <a:pt x="0" y="594531"/>
                  </a:lnTo>
                  <a:cubicBezTo>
                    <a:pt x="0" y="973684"/>
                    <a:pt x="203998" y="1084071"/>
                    <a:pt x="419767" y="1084071"/>
                  </a:cubicBezTo>
                  <a:cubicBezTo>
                    <a:pt x="576590" y="1084071"/>
                    <a:pt x="674499" y="1024428"/>
                    <a:pt x="739295" y="939154"/>
                  </a:cubicBezTo>
                  <a:lnTo>
                    <a:pt x="870560" y="1070680"/>
                  </a:lnTo>
                  <a:lnTo>
                    <a:pt x="1026918" y="1070680"/>
                  </a:lnTo>
                  <a:lnTo>
                    <a:pt x="1026186" y="25"/>
                  </a:lnTo>
                  <a:lnTo>
                    <a:pt x="736577" y="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8" name="Google Shape;428;p98"/>
            <p:cNvSpPr/>
            <p:nvPr/>
          </p:nvSpPr>
          <p:spPr>
            <a:xfrm>
              <a:off x="-1447995" y="4326965"/>
              <a:ext cx="1138596" cy="1457401"/>
            </a:xfrm>
            <a:custGeom>
              <a:rect b="b" l="l" r="r" t="t"/>
              <a:pathLst>
                <a:path extrusionOk="0" h="1457401" w="1138596">
                  <a:moveTo>
                    <a:pt x="817617" y="706358"/>
                  </a:moveTo>
                  <a:cubicBezTo>
                    <a:pt x="978317" y="670937"/>
                    <a:pt x="1086557" y="568717"/>
                    <a:pt x="1086557" y="385403"/>
                  </a:cubicBezTo>
                  <a:cubicBezTo>
                    <a:pt x="1086557" y="141662"/>
                    <a:pt x="890892" y="0"/>
                    <a:pt x="553693" y="0"/>
                  </a:cubicBezTo>
                  <a:lnTo>
                    <a:pt x="0" y="0"/>
                  </a:lnTo>
                  <a:lnTo>
                    <a:pt x="0" y="1457402"/>
                  </a:lnTo>
                  <a:lnTo>
                    <a:pt x="580753" y="1457351"/>
                  </a:lnTo>
                  <a:cubicBezTo>
                    <a:pt x="938761" y="1457351"/>
                    <a:pt x="1138596" y="1297851"/>
                    <a:pt x="1138596" y="1043706"/>
                  </a:cubicBezTo>
                  <a:cubicBezTo>
                    <a:pt x="1138596" y="835367"/>
                    <a:pt x="1003435" y="731351"/>
                    <a:pt x="817617" y="706358"/>
                  </a:cubicBezTo>
                  <a:close/>
                  <a:moveTo>
                    <a:pt x="306415" y="247761"/>
                  </a:moveTo>
                  <a:lnTo>
                    <a:pt x="567831" y="247761"/>
                  </a:lnTo>
                  <a:cubicBezTo>
                    <a:pt x="703132" y="247761"/>
                    <a:pt x="780143" y="314578"/>
                    <a:pt x="780143" y="422908"/>
                  </a:cubicBezTo>
                  <a:cubicBezTo>
                    <a:pt x="780143" y="531212"/>
                    <a:pt x="701044" y="599972"/>
                    <a:pt x="567831" y="599972"/>
                  </a:cubicBezTo>
                  <a:lnTo>
                    <a:pt x="306415" y="599972"/>
                  </a:lnTo>
                  <a:lnTo>
                    <a:pt x="306415" y="247761"/>
                  </a:lnTo>
                  <a:close/>
                  <a:moveTo>
                    <a:pt x="588665" y="1208404"/>
                  </a:moveTo>
                  <a:lnTo>
                    <a:pt x="306415" y="1208404"/>
                  </a:lnTo>
                  <a:lnTo>
                    <a:pt x="306415" y="841624"/>
                  </a:lnTo>
                  <a:lnTo>
                    <a:pt x="588665" y="841624"/>
                  </a:lnTo>
                  <a:cubicBezTo>
                    <a:pt x="736436" y="841624"/>
                    <a:pt x="823868" y="910384"/>
                    <a:pt x="823868" y="1026696"/>
                  </a:cubicBezTo>
                  <a:cubicBezTo>
                    <a:pt x="823868" y="1141613"/>
                    <a:pt x="738524" y="1208404"/>
                    <a:pt x="588665" y="12084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orient="horz" pos="491">
          <p15:clr>
            <a:srgbClr val="F26B43"/>
          </p15:clr>
        </p15:guide>
        <p15:guide id="2" pos="3928">
          <p15:clr>
            <a:srgbClr val="F26B43"/>
          </p15:clr>
        </p15:guide>
        <p15:guide id="3" pos="3754">
          <p15:clr>
            <a:srgbClr val="F26B43"/>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 - Light x6">
  <p:cSld name="Agenda D - Light x6">
    <p:bg>
      <p:bgPr>
        <a:solidFill>
          <a:schemeClr val="lt1"/>
        </a:solidFill>
      </p:bgPr>
    </p:bg>
    <p:spTree>
      <p:nvGrpSpPr>
        <p:cNvPr id="429" name="Shape 429"/>
        <p:cNvGrpSpPr/>
        <p:nvPr/>
      </p:nvGrpSpPr>
      <p:grpSpPr>
        <a:xfrm>
          <a:off x="0" y="0"/>
          <a:ext cx="0" cy="0"/>
          <a:chOff x="0" y="0"/>
          <a:chExt cx="0" cy="0"/>
        </a:xfrm>
      </p:grpSpPr>
      <p:sp>
        <p:nvSpPr>
          <p:cNvPr id="430" name="Google Shape;430;p99"/>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5400"/>
              <a:buFont typeface="Arial"/>
              <a:buNone/>
              <a:defRPr b="0" i="0" sz="5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p99"/>
          <p:cNvSpPr txBox="1"/>
          <p:nvPr>
            <p:ph idx="1" type="body"/>
          </p:nvPr>
        </p:nvSpPr>
        <p:spPr>
          <a:xfrm>
            <a:off x="266700" y="2026056"/>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2"/>
              </a:buClr>
              <a:buSzPts val="2800"/>
              <a:buNone/>
              <a:defRPr b="0" i="0" sz="2800">
                <a:solidFill>
                  <a:schemeClr val="dk2"/>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p99"/>
          <p:cNvSpPr txBox="1"/>
          <p:nvPr>
            <p:ph idx="2" type="body"/>
          </p:nvPr>
        </p:nvSpPr>
        <p:spPr>
          <a:xfrm>
            <a:off x="281448" y="3473675"/>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2"/>
              </a:buClr>
              <a:buSzPts val="2800"/>
              <a:buNone/>
              <a:defRPr b="0" i="0" sz="2800">
                <a:solidFill>
                  <a:schemeClr val="dk2"/>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99"/>
          <p:cNvSpPr txBox="1"/>
          <p:nvPr>
            <p:ph idx="3" type="body"/>
          </p:nvPr>
        </p:nvSpPr>
        <p:spPr>
          <a:xfrm>
            <a:off x="281448" y="4947212"/>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2"/>
              </a:buClr>
              <a:buSzPts val="2800"/>
              <a:buNone/>
              <a:defRPr b="0" i="0" sz="2800">
                <a:solidFill>
                  <a:schemeClr val="dk2"/>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4" name="Google Shape;434;p99"/>
          <p:cNvSpPr txBox="1"/>
          <p:nvPr>
            <p:ph idx="4" type="body"/>
          </p:nvPr>
        </p:nvSpPr>
        <p:spPr>
          <a:xfrm>
            <a:off x="951778" y="2026056"/>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2800"/>
              <a:buNone/>
              <a:defRPr b="0" i="0" sz="2800">
                <a:solidFill>
                  <a:schemeClr val="dk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99"/>
          <p:cNvSpPr txBox="1"/>
          <p:nvPr>
            <p:ph idx="5" type="body"/>
          </p:nvPr>
        </p:nvSpPr>
        <p:spPr>
          <a:xfrm>
            <a:off x="966526" y="3473675"/>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2800"/>
              <a:buNone/>
              <a:defRPr b="0" i="0" sz="2800">
                <a:solidFill>
                  <a:schemeClr val="dk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99"/>
          <p:cNvSpPr txBox="1"/>
          <p:nvPr>
            <p:ph idx="6" type="body"/>
          </p:nvPr>
        </p:nvSpPr>
        <p:spPr>
          <a:xfrm>
            <a:off x="966526" y="4947212"/>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2800"/>
              <a:buNone/>
              <a:defRPr b="0" i="0" sz="2800">
                <a:solidFill>
                  <a:schemeClr val="dk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37" name="Google Shape;437;p99"/>
          <p:cNvGrpSpPr/>
          <p:nvPr/>
        </p:nvGrpSpPr>
        <p:grpSpPr>
          <a:xfrm>
            <a:off x="273050" y="1839105"/>
            <a:ext cx="5686425" cy="2964532"/>
            <a:chOff x="951778" y="1839105"/>
            <a:chExt cx="5007697" cy="2964532"/>
          </a:xfrm>
        </p:grpSpPr>
        <p:cxnSp>
          <p:nvCxnSpPr>
            <p:cNvPr id="438" name="Google Shape;438;p99"/>
            <p:cNvCxnSpPr/>
            <p:nvPr/>
          </p:nvCxnSpPr>
          <p:spPr>
            <a:xfrm>
              <a:off x="951778" y="1839105"/>
              <a:ext cx="4992949" cy="0"/>
            </a:xfrm>
            <a:prstGeom prst="straightConnector1">
              <a:avLst/>
            </a:prstGeom>
            <a:noFill/>
            <a:ln cap="flat" cmpd="sng" w="12700">
              <a:solidFill>
                <a:schemeClr val="dk2"/>
              </a:solidFill>
              <a:prstDash val="solid"/>
              <a:miter lim="800000"/>
              <a:headEnd len="sm" w="sm" type="none"/>
              <a:tailEnd len="sm" w="sm" type="none"/>
            </a:ln>
          </p:spPr>
        </p:cxnSp>
        <p:cxnSp>
          <p:nvCxnSpPr>
            <p:cNvPr id="439" name="Google Shape;439;p99"/>
            <p:cNvCxnSpPr/>
            <p:nvPr/>
          </p:nvCxnSpPr>
          <p:spPr>
            <a:xfrm>
              <a:off x="966526" y="3343548"/>
              <a:ext cx="4992949" cy="0"/>
            </a:xfrm>
            <a:prstGeom prst="straightConnector1">
              <a:avLst/>
            </a:prstGeom>
            <a:noFill/>
            <a:ln cap="flat" cmpd="sng" w="12700">
              <a:solidFill>
                <a:schemeClr val="dk2"/>
              </a:solidFill>
              <a:prstDash val="solid"/>
              <a:miter lim="800000"/>
              <a:headEnd len="sm" w="sm" type="none"/>
              <a:tailEnd len="sm" w="sm" type="none"/>
            </a:ln>
          </p:spPr>
        </p:cxnSp>
        <p:cxnSp>
          <p:nvCxnSpPr>
            <p:cNvPr id="440" name="Google Shape;440;p99"/>
            <p:cNvCxnSpPr/>
            <p:nvPr/>
          </p:nvCxnSpPr>
          <p:spPr>
            <a:xfrm>
              <a:off x="966526" y="4803637"/>
              <a:ext cx="4992949" cy="0"/>
            </a:xfrm>
            <a:prstGeom prst="straightConnector1">
              <a:avLst/>
            </a:prstGeom>
            <a:noFill/>
            <a:ln cap="flat" cmpd="sng" w="12700">
              <a:solidFill>
                <a:schemeClr val="dk2"/>
              </a:solidFill>
              <a:prstDash val="solid"/>
              <a:miter lim="800000"/>
              <a:headEnd len="sm" w="sm" type="none"/>
              <a:tailEnd len="sm" w="sm" type="none"/>
            </a:ln>
          </p:spPr>
        </p:cxnSp>
      </p:grpSp>
      <p:sp>
        <p:nvSpPr>
          <p:cNvPr id="441" name="Google Shape;441;p99"/>
          <p:cNvSpPr txBox="1"/>
          <p:nvPr>
            <p:ph idx="7" type="body"/>
          </p:nvPr>
        </p:nvSpPr>
        <p:spPr>
          <a:xfrm>
            <a:off x="6239797" y="2026056"/>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2"/>
              </a:buClr>
              <a:buSzPts val="2800"/>
              <a:buNone/>
              <a:defRPr b="0" i="0" sz="2800">
                <a:solidFill>
                  <a:schemeClr val="dk2"/>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99"/>
          <p:cNvSpPr txBox="1"/>
          <p:nvPr>
            <p:ph idx="8" type="body"/>
          </p:nvPr>
        </p:nvSpPr>
        <p:spPr>
          <a:xfrm>
            <a:off x="6254545" y="3473675"/>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2"/>
              </a:buClr>
              <a:buSzPts val="2800"/>
              <a:buNone/>
              <a:defRPr b="0" i="0" sz="2800">
                <a:solidFill>
                  <a:schemeClr val="dk2"/>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99"/>
          <p:cNvSpPr txBox="1"/>
          <p:nvPr>
            <p:ph idx="9" type="body"/>
          </p:nvPr>
        </p:nvSpPr>
        <p:spPr>
          <a:xfrm>
            <a:off x="6254545" y="4947212"/>
            <a:ext cx="670330" cy="3819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2"/>
              </a:buClr>
              <a:buSzPts val="2800"/>
              <a:buNone/>
              <a:defRPr b="0" i="0" sz="2800">
                <a:solidFill>
                  <a:schemeClr val="dk2"/>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99"/>
          <p:cNvSpPr txBox="1"/>
          <p:nvPr>
            <p:ph idx="13" type="body"/>
          </p:nvPr>
        </p:nvSpPr>
        <p:spPr>
          <a:xfrm>
            <a:off x="6924875" y="2026056"/>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2800"/>
              <a:buNone/>
              <a:defRPr b="0" i="0" sz="2800">
                <a:solidFill>
                  <a:schemeClr val="dk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99"/>
          <p:cNvSpPr txBox="1"/>
          <p:nvPr>
            <p:ph idx="14" type="body"/>
          </p:nvPr>
        </p:nvSpPr>
        <p:spPr>
          <a:xfrm>
            <a:off x="6939623" y="3473675"/>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2800"/>
              <a:buNone/>
              <a:defRPr b="0" i="0" sz="2800">
                <a:solidFill>
                  <a:schemeClr val="dk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99"/>
          <p:cNvSpPr txBox="1"/>
          <p:nvPr>
            <p:ph idx="15" type="body"/>
          </p:nvPr>
        </p:nvSpPr>
        <p:spPr>
          <a:xfrm>
            <a:off x="6939623" y="4947212"/>
            <a:ext cx="4992949" cy="5667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2800"/>
              <a:buNone/>
              <a:defRPr b="0" i="0" sz="2800">
                <a:solidFill>
                  <a:schemeClr val="dk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47" name="Google Shape;447;p99"/>
          <p:cNvGrpSpPr/>
          <p:nvPr/>
        </p:nvGrpSpPr>
        <p:grpSpPr>
          <a:xfrm>
            <a:off x="6262895" y="1839105"/>
            <a:ext cx="5669677" cy="2964532"/>
            <a:chOff x="6924875" y="1839105"/>
            <a:chExt cx="5007697" cy="2964532"/>
          </a:xfrm>
        </p:grpSpPr>
        <p:cxnSp>
          <p:nvCxnSpPr>
            <p:cNvPr id="448" name="Google Shape;448;p99"/>
            <p:cNvCxnSpPr/>
            <p:nvPr/>
          </p:nvCxnSpPr>
          <p:spPr>
            <a:xfrm>
              <a:off x="6924875" y="1839105"/>
              <a:ext cx="4992949" cy="0"/>
            </a:xfrm>
            <a:prstGeom prst="straightConnector1">
              <a:avLst/>
            </a:prstGeom>
            <a:noFill/>
            <a:ln cap="flat" cmpd="sng" w="12700">
              <a:solidFill>
                <a:schemeClr val="dk2"/>
              </a:solidFill>
              <a:prstDash val="solid"/>
              <a:miter lim="800000"/>
              <a:headEnd len="sm" w="sm" type="none"/>
              <a:tailEnd len="sm" w="sm" type="none"/>
            </a:ln>
          </p:spPr>
        </p:cxnSp>
        <p:cxnSp>
          <p:nvCxnSpPr>
            <p:cNvPr id="449" name="Google Shape;449;p99"/>
            <p:cNvCxnSpPr/>
            <p:nvPr/>
          </p:nvCxnSpPr>
          <p:spPr>
            <a:xfrm>
              <a:off x="6939623" y="3343548"/>
              <a:ext cx="4992949" cy="0"/>
            </a:xfrm>
            <a:prstGeom prst="straightConnector1">
              <a:avLst/>
            </a:prstGeom>
            <a:noFill/>
            <a:ln cap="flat" cmpd="sng" w="12700">
              <a:solidFill>
                <a:schemeClr val="dk2"/>
              </a:solidFill>
              <a:prstDash val="solid"/>
              <a:miter lim="800000"/>
              <a:headEnd len="sm" w="sm" type="none"/>
              <a:tailEnd len="sm" w="sm" type="none"/>
            </a:ln>
          </p:spPr>
        </p:cxnSp>
        <p:cxnSp>
          <p:nvCxnSpPr>
            <p:cNvPr id="450" name="Google Shape;450;p99"/>
            <p:cNvCxnSpPr/>
            <p:nvPr/>
          </p:nvCxnSpPr>
          <p:spPr>
            <a:xfrm>
              <a:off x="6939623" y="4803637"/>
              <a:ext cx="4992949" cy="0"/>
            </a:xfrm>
            <a:prstGeom prst="straightConnector1">
              <a:avLst/>
            </a:prstGeom>
            <a:noFill/>
            <a:ln cap="flat" cmpd="sng" w="12700">
              <a:solidFill>
                <a:schemeClr val="dk2"/>
              </a:solidFill>
              <a:prstDash val="solid"/>
              <a:miter lim="800000"/>
              <a:headEnd len="sm" w="sm" type="none"/>
              <a:tailEnd len="sm" w="sm" type="none"/>
            </a:ln>
          </p:spPr>
        </p:cxnSp>
      </p:grpSp>
    </p:spTree>
  </p:cSld>
  <p:clrMapOvr>
    <a:masterClrMapping/>
  </p:clrMapOvr>
  <p:extLst>
    <p:ext uri="{DCECCB84-F9BA-43D5-87BE-67443E8EF086}">
      <p15:sldGuideLst>
        <p15:guide id="1" pos="3754">
          <p15:clr>
            <a:srgbClr val="F26B43"/>
          </p15:clr>
        </p15:guide>
        <p15:guide id="2" pos="3925">
          <p15:clr>
            <a:srgbClr val="F26B43"/>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E - Shadow x6" showMasterSp="0">
  <p:cSld name="Agenda E - Shadow x6">
    <p:bg>
      <p:bgPr>
        <a:solidFill>
          <a:schemeClr val="dk2"/>
        </a:solidFill>
      </p:bgPr>
    </p:bg>
    <p:spTree>
      <p:nvGrpSpPr>
        <p:cNvPr id="451" name="Shape 451"/>
        <p:cNvGrpSpPr/>
        <p:nvPr/>
      </p:nvGrpSpPr>
      <p:grpSpPr>
        <a:xfrm>
          <a:off x="0" y="0"/>
          <a:ext cx="0" cy="0"/>
          <a:chOff x="0" y="0"/>
          <a:chExt cx="0" cy="0"/>
        </a:xfrm>
      </p:grpSpPr>
      <p:sp>
        <p:nvSpPr>
          <p:cNvPr id="452" name="Google Shape;452;p10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3" name="Google Shape;453;p100"/>
          <p:cNvSpPr txBox="1"/>
          <p:nvPr>
            <p:ph idx="1" type="body"/>
          </p:nvPr>
        </p:nvSpPr>
        <p:spPr>
          <a:xfrm>
            <a:off x="266699" y="989277"/>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100"/>
          <p:cNvSpPr txBox="1"/>
          <p:nvPr>
            <p:ph idx="2" type="body"/>
          </p:nvPr>
        </p:nvSpPr>
        <p:spPr>
          <a:xfrm>
            <a:off x="10345739" y="989277"/>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100"/>
          <p:cNvSpPr txBox="1"/>
          <p:nvPr>
            <p:ph idx="3" type="body"/>
          </p:nvPr>
        </p:nvSpPr>
        <p:spPr>
          <a:xfrm>
            <a:off x="266699" y="1855999"/>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100"/>
          <p:cNvSpPr txBox="1"/>
          <p:nvPr>
            <p:ph idx="4" type="body"/>
          </p:nvPr>
        </p:nvSpPr>
        <p:spPr>
          <a:xfrm>
            <a:off x="10345739" y="1855999"/>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100"/>
          <p:cNvSpPr txBox="1"/>
          <p:nvPr>
            <p:ph idx="5" type="body"/>
          </p:nvPr>
        </p:nvSpPr>
        <p:spPr>
          <a:xfrm>
            <a:off x="266699" y="2722721"/>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100"/>
          <p:cNvSpPr txBox="1"/>
          <p:nvPr>
            <p:ph idx="6" type="body"/>
          </p:nvPr>
        </p:nvSpPr>
        <p:spPr>
          <a:xfrm>
            <a:off x="10345739" y="2722721"/>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100"/>
          <p:cNvSpPr txBox="1"/>
          <p:nvPr>
            <p:ph idx="7" type="body"/>
          </p:nvPr>
        </p:nvSpPr>
        <p:spPr>
          <a:xfrm>
            <a:off x="266699" y="3589443"/>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100"/>
          <p:cNvSpPr txBox="1"/>
          <p:nvPr>
            <p:ph idx="8" type="body"/>
          </p:nvPr>
        </p:nvSpPr>
        <p:spPr>
          <a:xfrm>
            <a:off x="10345739" y="3589443"/>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100"/>
          <p:cNvSpPr txBox="1"/>
          <p:nvPr>
            <p:ph idx="9" type="body"/>
          </p:nvPr>
        </p:nvSpPr>
        <p:spPr>
          <a:xfrm>
            <a:off x="266699" y="4456165"/>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100"/>
          <p:cNvSpPr txBox="1"/>
          <p:nvPr>
            <p:ph idx="13" type="body"/>
          </p:nvPr>
        </p:nvSpPr>
        <p:spPr>
          <a:xfrm>
            <a:off x="10345739" y="4456165"/>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63" name="Google Shape;463;p100"/>
          <p:cNvGrpSpPr/>
          <p:nvPr/>
        </p:nvGrpSpPr>
        <p:grpSpPr>
          <a:xfrm>
            <a:off x="266699" y="1790964"/>
            <a:ext cx="11664953" cy="4333610"/>
            <a:chOff x="457200" y="1790964"/>
            <a:chExt cx="11277600" cy="4333610"/>
          </a:xfrm>
        </p:grpSpPr>
        <p:cxnSp>
          <p:nvCxnSpPr>
            <p:cNvPr id="464" name="Google Shape;464;p100"/>
            <p:cNvCxnSpPr/>
            <p:nvPr/>
          </p:nvCxnSpPr>
          <p:spPr>
            <a:xfrm>
              <a:off x="457200" y="1790964"/>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465" name="Google Shape;465;p100"/>
            <p:cNvCxnSpPr/>
            <p:nvPr/>
          </p:nvCxnSpPr>
          <p:spPr>
            <a:xfrm>
              <a:off x="457200" y="2657686"/>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466" name="Google Shape;466;p100"/>
            <p:cNvCxnSpPr/>
            <p:nvPr/>
          </p:nvCxnSpPr>
          <p:spPr>
            <a:xfrm>
              <a:off x="457200" y="3524408"/>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467" name="Google Shape;467;p100"/>
            <p:cNvCxnSpPr/>
            <p:nvPr/>
          </p:nvCxnSpPr>
          <p:spPr>
            <a:xfrm>
              <a:off x="457200" y="4391130"/>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468" name="Google Shape;468;p100"/>
            <p:cNvCxnSpPr/>
            <p:nvPr/>
          </p:nvCxnSpPr>
          <p:spPr>
            <a:xfrm>
              <a:off x="457200" y="5257852"/>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469" name="Google Shape;469;p100"/>
            <p:cNvCxnSpPr/>
            <p:nvPr/>
          </p:nvCxnSpPr>
          <p:spPr>
            <a:xfrm>
              <a:off x="457200" y="6124574"/>
              <a:ext cx="11277600" cy="0"/>
            </a:xfrm>
            <a:prstGeom prst="straightConnector1">
              <a:avLst/>
            </a:prstGeom>
            <a:noFill/>
            <a:ln cap="flat" cmpd="sng" w="12700">
              <a:solidFill>
                <a:schemeClr val="lt1"/>
              </a:solidFill>
              <a:prstDash val="solid"/>
              <a:miter lim="800000"/>
              <a:headEnd len="sm" w="sm" type="none"/>
              <a:tailEnd len="sm" w="sm" type="none"/>
            </a:ln>
          </p:spPr>
        </p:cxnSp>
      </p:grpSp>
      <p:sp>
        <p:nvSpPr>
          <p:cNvPr id="470" name="Google Shape;470;p100"/>
          <p:cNvSpPr txBox="1"/>
          <p:nvPr>
            <p:ph idx="14" type="body"/>
          </p:nvPr>
        </p:nvSpPr>
        <p:spPr>
          <a:xfrm>
            <a:off x="266699" y="5322887"/>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100"/>
          <p:cNvSpPr txBox="1"/>
          <p:nvPr>
            <p:ph idx="15" type="body"/>
          </p:nvPr>
        </p:nvSpPr>
        <p:spPr>
          <a:xfrm>
            <a:off x="10345739" y="5322887"/>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lt1"/>
              </a:buClr>
              <a:buSzPts val="4400"/>
              <a:buNone/>
              <a:defRPr b="0" i="0" sz="44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100"/>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473" name="Google Shape;473;p100"/>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grpSp>
        <p:nvGrpSpPr>
          <p:cNvPr id="474" name="Google Shape;474;p100"/>
          <p:cNvGrpSpPr/>
          <p:nvPr/>
        </p:nvGrpSpPr>
        <p:grpSpPr>
          <a:xfrm>
            <a:off x="269873" y="6394450"/>
            <a:ext cx="822960" cy="191652"/>
            <a:chOff x="-1447995" y="4326965"/>
            <a:chExt cx="6315484" cy="1470760"/>
          </a:xfrm>
        </p:grpSpPr>
        <p:sp>
          <p:nvSpPr>
            <p:cNvPr id="475" name="Google Shape;475;p100"/>
            <p:cNvSpPr/>
            <p:nvPr/>
          </p:nvSpPr>
          <p:spPr>
            <a:xfrm>
              <a:off x="3824651" y="4701952"/>
              <a:ext cx="1042838" cy="1082415"/>
            </a:xfrm>
            <a:custGeom>
              <a:rect b="b" l="l" r="r" t="t"/>
              <a:pathLst>
                <a:path extrusionOk="0" h="1082415" w="1042838">
                  <a:moveTo>
                    <a:pt x="614052" y="0"/>
                  </a:moveTo>
                  <a:cubicBezTo>
                    <a:pt x="449628" y="0"/>
                    <a:pt x="351923" y="62428"/>
                    <a:pt x="283218" y="147701"/>
                  </a:cubicBezTo>
                  <a:lnTo>
                    <a:pt x="147332" y="11710"/>
                  </a:lnTo>
                  <a:lnTo>
                    <a:pt x="0" y="11710"/>
                  </a:lnTo>
                  <a:lnTo>
                    <a:pt x="0" y="1082415"/>
                  </a:lnTo>
                  <a:lnTo>
                    <a:pt x="291545" y="1082415"/>
                  </a:lnTo>
                  <a:lnTo>
                    <a:pt x="291545" y="535385"/>
                  </a:lnTo>
                  <a:cubicBezTo>
                    <a:pt x="291545" y="349981"/>
                    <a:pt x="377060" y="241652"/>
                    <a:pt x="535373" y="241652"/>
                  </a:cubicBezTo>
                  <a:cubicBezTo>
                    <a:pt x="684519" y="241652"/>
                    <a:pt x="751294" y="337494"/>
                    <a:pt x="751294" y="518731"/>
                  </a:cubicBezTo>
                  <a:lnTo>
                    <a:pt x="751294" y="1082364"/>
                  </a:lnTo>
                  <a:lnTo>
                    <a:pt x="1042839" y="1082364"/>
                  </a:lnTo>
                  <a:lnTo>
                    <a:pt x="1042839" y="489559"/>
                  </a:lnTo>
                  <a:cubicBezTo>
                    <a:pt x="1042839" y="122925"/>
                    <a:pt x="845059" y="0"/>
                    <a:pt x="614052" y="0"/>
                  </a:cubicBezTo>
                  <a:close/>
                </a:path>
              </a:pathLst>
            </a:custGeom>
            <a:solidFill>
              <a:srgbClr val="0A0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6" name="Google Shape;476;p100"/>
            <p:cNvSpPr/>
            <p:nvPr/>
          </p:nvSpPr>
          <p:spPr>
            <a:xfrm>
              <a:off x="1575257" y="4699868"/>
              <a:ext cx="999106" cy="1097857"/>
            </a:xfrm>
            <a:custGeom>
              <a:rect b="b" l="l" r="r" t="t"/>
              <a:pathLst>
                <a:path extrusionOk="0" h="1097857" w="999106">
                  <a:moveTo>
                    <a:pt x="561013" y="428412"/>
                  </a:moveTo>
                  <a:lnTo>
                    <a:pt x="505041" y="421704"/>
                  </a:lnTo>
                  <a:cubicBezTo>
                    <a:pt x="374928" y="406114"/>
                    <a:pt x="301940" y="391837"/>
                    <a:pt x="301940" y="321255"/>
                  </a:cubicBezTo>
                  <a:cubicBezTo>
                    <a:pt x="301940" y="249972"/>
                    <a:pt x="376869" y="208319"/>
                    <a:pt x="488885" y="208319"/>
                  </a:cubicBezTo>
                  <a:cubicBezTo>
                    <a:pt x="613899" y="208319"/>
                    <a:pt x="695080" y="260401"/>
                    <a:pt x="703387" y="345815"/>
                  </a:cubicBezTo>
                  <a:lnTo>
                    <a:pt x="982461" y="345815"/>
                  </a:lnTo>
                  <a:cubicBezTo>
                    <a:pt x="967877" y="127072"/>
                    <a:pt x="770149" y="0"/>
                    <a:pt x="494684" y="0"/>
                  </a:cubicBezTo>
                  <a:cubicBezTo>
                    <a:pt x="208136" y="0"/>
                    <a:pt x="22891" y="137501"/>
                    <a:pt x="22891" y="350612"/>
                  </a:cubicBezTo>
                  <a:cubicBezTo>
                    <a:pt x="22891" y="563015"/>
                    <a:pt x="206901" y="623996"/>
                    <a:pt x="450710" y="654258"/>
                  </a:cubicBezTo>
                  <a:lnTo>
                    <a:pt x="504735" y="660966"/>
                  </a:lnTo>
                  <a:cubicBezTo>
                    <a:pt x="659629" y="680193"/>
                    <a:pt x="713807" y="693572"/>
                    <a:pt x="713807" y="763517"/>
                  </a:cubicBezTo>
                  <a:cubicBezTo>
                    <a:pt x="713807" y="847860"/>
                    <a:pt x="640819" y="887455"/>
                    <a:pt x="519936" y="887455"/>
                  </a:cubicBezTo>
                  <a:cubicBezTo>
                    <a:pt x="366621" y="887455"/>
                    <a:pt x="287382" y="822868"/>
                    <a:pt x="276961" y="729134"/>
                  </a:cubicBezTo>
                  <a:lnTo>
                    <a:pt x="0" y="729134"/>
                  </a:lnTo>
                  <a:cubicBezTo>
                    <a:pt x="12477" y="958273"/>
                    <a:pt x="214368" y="1097858"/>
                    <a:pt x="511177" y="1097858"/>
                  </a:cubicBezTo>
                  <a:cubicBezTo>
                    <a:pt x="799291" y="1097858"/>
                    <a:pt x="999107" y="966332"/>
                    <a:pt x="999107" y="737868"/>
                  </a:cubicBezTo>
                  <a:cubicBezTo>
                    <a:pt x="999107" y="519967"/>
                    <a:pt x="811888" y="458476"/>
                    <a:pt x="561013" y="428412"/>
                  </a:cubicBezTo>
                  <a:close/>
                </a:path>
              </a:pathLst>
            </a:custGeom>
            <a:solidFill>
              <a:srgbClr val="0A0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7" name="Google Shape;477;p100"/>
            <p:cNvSpPr/>
            <p:nvPr/>
          </p:nvSpPr>
          <p:spPr>
            <a:xfrm>
              <a:off x="2620515" y="4701952"/>
              <a:ext cx="1128182" cy="1095768"/>
            </a:xfrm>
            <a:custGeom>
              <a:rect b="b" l="l" r="r" t="t"/>
              <a:pathLst>
                <a:path extrusionOk="0" h="1095768" w="1128182">
                  <a:moveTo>
                    <a:pt x="564094" y="0"/>
                  </a:moveTo>
                  <a:cubicBezTo>
                    <a:pt x="222732" y="0"/>
                    <a:pt x="0" y="218742"/>
                    <a:pt x="0" y="547871"/>
                  </a:cubicBezTo>
                  <a:cubicBezTo>
                    <a:pt x="0" y="877026"/>
                    <a:pt x="222732" y="1095768"/>
                    <a:pt x="564094" y="1095768"/>
                  </a:cubicBezTo>
                  <a:cubicBezTo>
                    <a:pt x="905456" y="1095768"/>
                    <a:pt x="1128182" y="879109"/>
                    <a:pt x="1128182" y="547871"/>
                  </a:cubicBezTo>
                  <a:cubicBezTo>
                    <a:pt x="1128182" y="218742"/>
                    <a:pt x="905456" y="0"/>
                    <a:pt x="564094" y="0"/>
                  </a:cubicBezTo>
                  <a:close/>
                  <a:moveTo>
                    <a:pt x="564094" y="856200"/>
                  </a:moveTo>
                  <a:cubicBezTo>
                    <a:pt x="395768" y="856200"/>
                    <a:pt x="295860" y="729128"/>
                    <a:pt x="295860" y="547871"/>
                  </a:cubicBezTo>
                  <a:cubicBezTo>
                    <a:pt x="295860" y="366660"/>
                    <a:pt x="395768" y="239568"/>
                    <a:pt x="564094" y="239568"/>
                  </a:cubicBezTo>
                  <a:cubicBezTo>
                    <a:pt x="732420" y="239568"/>
                    <a:pt x="834409" y="366660"/>
                    <a:pt x="834409" y="547871"/>
                  </a:cubicBezTo>
                  <a:cubicBezTo>
                    <a:pt x="834409" y="729128"/>
                    <a:pt x="732420" y="856200"/>
                    <a:pt x="564094" y="856200"/>
                  </a:cubicBezTo>
                  <a:close/>
                </a:path>
              </a:pathLst>
            </a:custGeom>
            <a:solidFill>
              <a:srgbClr val="0A0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8" name="Google Shape;478;p100"/>
            <p:cNvSpPr/>
            <p:nvPr/>
          </p:nvSpPr>
          <p:spPr>
            <a:xfrm>
              <a:off x="911892" y="4713661"/>
              <a:ext cx="650736" cy="1070654"/>
            </a:xfrm>
            <a:custGeom>
              <a:rect b="b" l="l" r="r" t="t"/>
              <a:pathLst>
                <a:path extrusionOk="0" h="1070654" w="650736">
                  <a:moveTo>
                    <a:pt x="292506" y="163367"/>
                  </a:moveTo>
                  <a:lnTo>
                    <a:pt x="129349" y="0"/>
                  </a:lnTo>
                  <a:lnTo>
                    <a:pt x="0" y="6"/>
                  </a:lnTo>
                  <a:lnTo>
                    <a:pt x="223" y="1070655"/>
                  </a:lnTo>
                  <a:lnTo>
                    <a:pt x="290768" y="1070655"/>
                  </a:lnTo>
                  <a:lnTo>
                    <a:pt x="290768" y="545788"/>
                  </a:lnTo>
                  <a:cubicBezTo>
                    <a:pt x="290768" y="383319"/>
                    <a:pt x="357390" y="266651"/>
                    <a:pt x="532222" y="266651"/>
                  </a:cubicBezTo>
                  <a:lnTo>
                    <a:pt x="650737" y="266651"/>
                  </a:lnTo>
                  <a:lnTo>
                    <a:pt x="650737" y="0"/>
                  </a:lnTo>
                  <a:lnTo>
                    <a:pt x="598844" y="0"/>
                  </a:lnTo>
                  <a:cubicBezTo>
                    <a:pt x="432320" y="0"/>
                    <a:pt x="346913" y="67524"/>
                    <a:pt x="292506" y="163367"/>
                  </a:cubicBezTo>
                  <a:close/>
                </a:path>
              </a:pathLst>
            </a:custGeom>
            <a:solidFill>
              <a:srgbClr val="0A0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9" name="Google Shape;479;p100"/>
            <p:cNvSpPr/>
            <p:nvPr/>
          </p:nvSpPr>
          <p:spPr>
            <a:xfrm>
              <a:off x="-241217" y="4713636"/>
              <a:ext cx="1026917" cy="1084071"/>
            </a:xfrm>
            <a:custGeom>
              <a:rect b="b" l="l" r="r" t="t"/>
              <a:pathLst>
                <a:path extrusionOk="0" h="1084071" w="1026917">
                  <a:moveTo>
                    <a:pt x="736577" y="25"/>
                  </a:moveTo>
                  <a:lnTo>
                    <a:pt x="736577" y="536200"/>
                  </a:lnTo>
                  <a:cubicBezTo>
                    <a:pt x="736577" y="734116"/>
                    <a:pt x="653175" y="840356"/>
                    <a:pt x="497090" y="840356"/>
                  </a:cubicBezTo>
                  <a:cubicBezTo>
                    <a:pt x="350115" y="840356"/>
                    <a:pt x="291545" y="746603"/>
                    <a:pt x="291545" y="554969"/>
                  </a:cubicBezTo>
                  <a:lnTo>
                    <a:pt x="291545" y="6"/>
                  </a:lnTo>
                  <a:lnTo>
                    <a:pt x="0" y="0"/>
                  </a:lnTo>
                  <a:lnTo>
                    <a:pt x="0" y="594531"/>
                  </a:lnTo>
                  <a:cubicBezTo>
                    <a:pt x="0" y="973684"/>
                    <a:pt x="203998" y="1084071"/>
                    <a:pt x="419767" y="1084071"/>
                  </a:cubicBezTo>
                  <a:cubicBezTo>
                    <a:pt x="576590" y="1084071"/>
                    <a:pt x="674499" y="1024428"/>
                    <a:pt x="739295" y="939154"/>
                  </a:cubicBezTo>
                  <a:lnTo>
                    <a:pt x="870560" y="1070680"/>
                  </a:lnTo>
                  <a:lnTo>
                    <a:pt x="1026918" y="1070680"/>
                  </a:lnTo>
                  <a:lnTo>
                    <a:pt x="1026186" y="25"/>
                  </a:lnTo>
                  <a:lnTo>
                    <a:pt x="736577" y="25"/>
                  </a:lnTo>
                  <a:close/>
                </a:path>
              </a:pathLst>
            </a:custGeom>
            <a:solidFill>
              <a:srgbClr val="0A0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0" name="Google Shape;480;p100"/>
            <p:cNvSpPr/>
            <p:nvPr/>
          </p:nvSpPr>
          <p:spPr>
            <a:xfrm>
              <a:off x="-1447995" y="4326965"/>
              <a:ext cx="1138596" cy="1457401"/>
            </a:xfrm>
            <a:custGeom>
              <a:rect b="b" l="l" r="r" t="t"/>
              <a:pathLst>
                <a:path extrusionOk="0" h="1457401" w="1138596">
                  <a:moveTo>
                    <a:pt x="817617" y="706358"/>
                  </a:moveTo>
                  <a:cubicBezTo>
                    <a:pt x="978317" y="670937"/>
                    <a:pt x="1086557" y="568717"/>
                    <a:pt x="1086557" y="385403"/>
                  </a:cubicBezTo>
                  <a:cubicBezTo>
                    <a:pt x="1086557" y="141662"/>
                    <a:pt x="890892" y="0"/>
                    <a:pt x="553693" y="0"/>
                  </a:cubicBezTo>
                  <a:lnTo>
                    <a:pt x="0" y="0"/>
                  </a:lnTo>
                  <a:lnTo>
                    <a:pt x="0" y="1457402"/>
                  </a:lnTo>
                  <a:lnTo>
                    <a:pt x="580753" y="1457351"/>
                  </a:lnTo>
                  <a:cubicBezTo>
                    <a:pt x="938761" y="1457351"/>
                    <a:pt x="1138596" y="1297851"/>
                    <a:pt x="1138596" y="1043706"/>
                  </a:cubicBezTo>
                  <a:cubicBezTo>
                    <a:pt x="1138596" y="835367"/>
                    <a:pt x="1003435" y="731351"/>
                    <a:pt x="817617" y="706358"/>
                  </a:cubicBezTo>
                  <a:close/>
                  <a:moveTo>
                    <a:pt x="306415" y="247761"/>
                  </a:moveTo>
                  <a:lnTo>
                    <a:pt x="567831" y="247761"/>
                  </a:lnTo>
                  <a:cubicBezTo>
                    <a:pt x="703132" y="247761"/>
                    <a:pt x="780143" y="314578"/>
                    <a:pt x="780143" y="422908"/>
                  </a:cubicBezTo>
                  <a:cubicBezTo>
                    <a:pt x="780143" y="531212"/>
                    <a:pt x="701044" y="599972"/>
                    <a:pt x="567831" y="599972"/>
                  </a:cubicBezTo>
                  <a:lnTo>
                    <a:pt x="306415" y="599972"/>
                  </a:lnTo>
                  <a:lnTo>
                    <a:pt x="306415" y="247761"/>
                  </a:lnTo>
                  <a:close/>
                  <a:moveTo>
                    <a:pt x="588665" y="1208404"/>
                  </a:moveTo>
                  <a:lnTo>
                    <a:pt x="306415" y="1208404"/>
                  </a:lnTo>
                  <a:lnTo>
                    <a:pt x="306415" y="841624"/>
                  </a:lnTo>
                  <a:lnTo>
                    <a:pt x="588665" y="841624"/>
                  </a:lnTo>
                  <a:cubicBezTo>
                    <a:pt x="736436" y="841624"/>
                    <a:pt x="823868" y="910384"/>
                    <a:pt x="823868" y="1026696"/>
                  </a:cubicBezTo>
                  <a:cubicBezTo>
                    <a:pt x="823868" y="1141613"/>
                    <a:pt x="738524" y="1208404"/>
                    <a:pt x="588665" y="1208404"/>
                  </a:cubicBezTo>
                  <a:close/>
                </a:path>
              </a:pathLst>
            </a:custGeom>
            <a:solidFill>
              <a:srgbClr val="0A0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481" name="Google Shape;481;p100"/>
          <p:cNvSpPr txBox="1"/>
          <p:nvPr>
            <p:ph idx="16"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2">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1">
  <p:cSld name="Content and image 1">
    <p:bg>
      <p:bgPr>
        <a:solidFill>
          <a:schemeClr val="lt1"/>
        </a:solidFill>
      </p:bgPr>
    </p:bg>
    <p:spTree>
      <p:nvGrpSpPr>
        <p:cNvPr id="36" name="Shape 36"/>
        <p:cNvGrpSpPr/>
        <p:nvPr/>
      </p:nvGrpSpPr>
      <p:grpSpPr>
        <a:xfrm>
          <a:off x="0" y="0"/>
          <a:ext cx="0" cy="0"/>
          <a:chOff x="0" y="0"/>
          <a:chExt cx="0" cy="0"/>
        </a:xfrm>
      </p:grpSpPr>
      <p:pic>
        <p:nvPicPr>
          <p:cNvPr id="37" name="Google Shape;37;p71"/>
          <p:cNvPicPr preferRelativeResize="0"/>
          <p:nvPr/>
        </p:nvPicPr>
        <p:blipFill rotWithShape="1">
          <a:blip r:embed="rId2">
            <a:alphaModFix/>
          </a:blip>
          <a:srcRect b="0" l="0" r="0" t="0"/>
          <a:stretch/>
        </p:blipFill>
        <p:spPr>
          <a:xfrm>
            <a:off x="6058822" y="264447"/>
            <a:ext cx="5863303" cy="5863303"/>
          </a:xfrm>
          <a:prstGeom prst="rect">
            <a:avLst/>
          </a:prstGeom>
          <a:noFill/>
          <a:ln>
            <a:noFill/>
          </a:ln>
        </p:spPr>
      </p:pic>
      <p:sp>
        <p:nvSpPr>
          <p:cNvPr id="38" name="Google Shape;38;p71"/>
          <p:cNvSpPr/>
          <p:nvPr>
            <p:ph idx="2" type="pic"/>
          </p:nvPr>
        </p:nvSpPr>
        <p:spPr>
          <a:xfrm>
            <a:off x="4246562" y="638781"/>
            <a:ext cx="7154863" cy="5114635"/>
          </a:xfrm>
          <a:prstGeom prst="rect">
            <a:avLst/>
          </a:prstGeom>
          <a:solidFill>
            <a:schemeClr val="lt1"/>
          </a:solidFill>
          <a:ln>
            <a:noFill/>
          </a:ln>
        </p:spPr>
      </p:sp>
      <p:sp>
        <p:nvSpPr>
          <p:cNvPr id="39" name="Google Shape;39;p71"/>
          <p:cNvSpPr txBox="1"/>
          <p:nvPr>
            <p:ph idx="1" type="body"/>
          </p:nvPr>
        </p:nvSpPr>
        <p:spPr>
          <a:xfrm>
            <a:off x="269874" y="1638300"/>
            <a:ext cx="3694113"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1"/>
          <p:cNvSpPr txBox="1"/>
          <p:nvPr>
            <p:ph type="title"/>
          </p:nvPr>
        </p:nvSpPr>
        <p:spPr>
          <a:xfrm>
            <a:off x="273050" y="271898"/>
            <a:ext cx="3694113"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32">
          <p15:clr>
            <a:srgbClr val="F26B43"/>
          </p15:clr>
        </p15:guide>
        <p15:guide id="2" orient="horz" pos="594">
          <p15:clr>
            <a:srgbClr val="F26B43"/>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F - Light Shadow x6">
  <p:cSld name="Agenda F - Light Shadow x6">
    <p:bg>
      <p:bgPr>
        <a:solidFill>
          <a:schemeClr val="lt2"/>
        </a:solidFill>
      </p:bgPr>
    </p:bg>
    <p:spTree>
      <p:nvGrpSpPr>
        <p:cNvPr id="482" name="Shape 482"/>
        <p:cNvGrpSpPr/>
        <p:nvPr/>
      </p:nvGrpSpPr>
      <p:grpSpPr>
        <a:xfrm>
          <a:off x="0" y="0"/>
          <a:ext cx="0" cy="0"/>
          <a:chOff x="0" y="0"/>
          <a:chExt cx="0" cy="0"/>
        </a:xfrm>
      </p:grpSpPr>
      <p:sp>
        <p:nvSpPr>
          <p:cNvPr id="483" name="Google Shape;483;p10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4" name="Google Shape;484;p101"/>
          <p:cNvSpPr txBox="1"/>
          <p:nvPr>
            <p:ph idx="1" type="body"/>
          </p:nvPr>
        </p:nvSpPr>
        <p:spPr>
          <a:xfrm>
            <a:off x="266699" y="989277"/>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 name="Google Shape;485;p101"/>
          <p:cNvSpPr txBox="1"/>
          <p:nvPr>
            <p:ph idx="2" type="body"/>
          </p:nvPr>
        </p:nvSpPr>
        <p:spPr>
          <a:xfrm>
            <a:off x="10345739" y="989277"/>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101"/>
          <p:cNvSpPr txBox="1"/>
          <p:nvPr>
            <p:ph idx="3" type="body"/>
          </p:nvPr>
        </p:nvSpPr>
        <p:spPr>
          <a:xfrm>
            <a:off x="266699" y="1855999"/>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101"/>
          <p:cNvSpPr txBox="1"/>
          <p:nvPr>
            <p:ph idx="4" type="body"/>
          </p:nvPr>
        </p:nvSpPr>
        <p:spPr>
          <a:xfrm>
            <a:off x="10345739" y="1855999"/>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101"/>
          <p:cNvSpPr txBox="1"/>
          <p:nvPr>
            <p:ph idx="5" type="body"/>
          </p:nvPr>
        </p:nvSpPr>
        <p:spPr>
          <a:xfrm>
            <a:off x="266699" y="2722721"/>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101"/>
          <p:cNvSpPr txBox="1"/>
          <p:nvPr>
            <p:ph idx="6" type="body"/>
          </p:nvPr>
        </p:nvSpPr>
        <p:spPr>
          <a:xfrm>
            <a:off x="10345739" y="2722721"/>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101"/>
          <p:cNvSpPr txBox="1"/>
          <p:nvPr>
            <p:ph idx="7" type="body"/>
          </p:nvPr>
        </p:nvSpPr>
        <p:spPr>
          <a:xfrm>
            <a:off x="266699" y="3589443"/>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101"/>
          <p:cNvSpPr txBox="1"/>
          <p:nvPr>
            <p:ph idx="8" type="body"/>
          </p:nvPr>
        </p:nvSpPr>
        <p:spPr>
          <a:xfrm>
            <a:off x="10345739" y="3589443"/>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2" name="Google Shape;492;p101"/>
          <p:cNvSpPr txBox="1"/>
          <p:nvPr>
            <p:ph idx="9" type="body"/>
          </p:nvPr>
        </p:nvSpPr>
        <p:spPr>
          <a:xfrm>
            <a:off x="266699" y="4456165"/>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101"/>
          <p:cNvSpPr txBox="1"/>
          <p:nvPr>
            <p:ph idx="13" type="body"/>
          </p:nvPr>
        </p:nvSpPr>
        <p:spPr>
          <a:xfrm>
            <a:off x="10345739" y="4456165"/>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94" name="Google Shape;494;p101"/>
          <p:cNvGrpSpPr/>
          <p:nvPr/>
        </p:nvGrpSpPr>
        <p:grpSpPr>
          <a:xfrm>
            <a:off x="266699" y="1790964"/>
            <a:ext cx="11664953" cy="4333610"/>
            <a:chOff x="457200" y="1790964"/>
            <a:chExt cx="11277600" cy="4333610"/>
          </a:xfrm>
        </p:grpSpPr>
        <p:cxnSp>
          <p:nvCxnSpPr>
            <p:cNvPr id="495" name="Google Shape;495;p101"/>
            <p:cNvCxnSpPr/>
            <p:nvPr/>
          </p:nvCxnSpPr>
          <p:spPr>
            <a:xfrm>
              <a:off x="457200" y="1790964"/>
              <a:ext cx="11277600" cy="0"/>
            </a:xfrm>
            <a:prstGeom prst="straightConnector1">
              <a:avLst/>
            </a:prstGeom>
            <a:noFill/>
            <a:ln cap="flat" cmpd="sng" w="12700">
              <a:solidFill>
                <a:schemeClr val="dk1"/>
              </a:solidFill>
              <a:prstDash val="solid"/>
              <a:miter lim="800000"/>
              <a:headEnd len="sm" w="sm" type="none"/>
              <a:tailEnd len="sm" w="sm" type="none"/>
            </a:ln>
          </p:spPr>
        </p:cxnSp>
        <p:cxnSp>
          <p:nvCxnSpPr>
            <p:cNvPr id="496" name="Google Shape;496;p101"/>
            <p:cNvCxnSpPr/>
            <p:nvPr/>
          </p:nvCxnSpPr>
          <p:spPr>
            <a:xfrm>
              <a:off x="457200" y="2657686"/>
              <a:ext cx="11277600" cy="0"/>
            </a:xfrm>
            <a:prstGeom prst="straightConnector1">
              <a:avLst/>
            </a:prstGeom>
            <a:noFill/>
            <a:ln cap="flat" cmpd="sng" w="12700">
              <a:solidFill>
                <a:schemeClr val="dk1"/>
              </a:solidFill>
              <a:prstDash val="solid"/>
              <a:miter lim="800000"/>
              <a:headEnd len="sm" w="sm" type="none"/>
              <a:tailEnd len="sm" w="sm" type="none"/>
            </a:ln>
          </p:spPr>
        </p:cxnSp>
        <p:cxnSp>
          <p:nvCxnSpPr>
            <p:cNvPr id="497" name="Google Shape;497;p101"/>
            <p:cNvCxnSpPr/>
            <p:nvPr/>
          </p:nvCxnSpPr>
          <p:spPr>
            <a:xfrm>
              <a:off x="457200" y="3524408"/>
              <a:ext cx="11277600" cy="0"/>
            </a:xfrm>
            <a:prstGeom prst="straightConnector1">
              <a:avLst/>
            </a:prstGeom>
            <a:noFill/>
            <a:ln cap="flat" cmpd="sng" w="12700">
              <a:solidFill>
                <a:schemeClr val="dk1"/>
              </a:solidFill>
              <a:prstDash val="solid"/>
              <a:miter lim="800000"/>
              <a:headEnd len="sm" w="sm" type="none"/>
              <a:tailEnd len="sm" w="sm" type="none"/>
            </a:ln>
          </p:spPr>
        </p:cxnSp>
        <p:cxnSp>
          <p:nvCxnSpPr>
            <p:cNvPr id="498" name="Google Shape;498;p101"/>
            <p:cNvCxnSpPr/>
            <p:nvPr/>
          </p:nvCxnSpPr>
          <p:spPr>
            <a:xfrm>
              <a:off x="457200" y="4391130"/>
              <a:ext cx="11277600" cy="0"/>
            </a:xfrm>
            <a:prstGeom prst="straightConnector1">
              <a:avLst/>
            </a:prstGeom>
            <a:noFill/>
            <a:ln cap="flat" cmpd="sng" w="12700">
              <a:solidFill>
                <a:schemeClr val="dk1"/>
              </a:solidFill>
              <a:prstDash val="solid"/>
              <a:miter lim="800000"/>
              <a:headEnd len="sm" w="sm" type="none"/>
              <a:tailEnd len="sm" w="sm" type="none"/>
            </a:ln>
          </p:spPr>
        </p:cxnSp>
        <p:cxnSp>
          <p:nvCxnSpPr>
            <p:cNvPr id="499" name="Google Shape;499;p101"/>
            <p:cNvCxnSpPr/>
            <p:nvPr/>
          </p:nvCxnSpPr>
          <p:spPr>
            <a:xfrm>
              <a:off x="457200" y="5257852"/>
              <a:ext cx="11277600" cy="0"/>
            </a:xfrm>
            <a:prstGeom prst="straightConnector1">
              <a:avLst/>
            </a:prstGeom>
            <a:noFill/>
            <a:ln cap="flat" cmpd="sng" w="12700">
              <a:solidFill>
                <a:schemeClr val="dk1"/>
              </a:solidFill>
              <a:prstDash val="solid"/>
              <a:miter lim="800000"/>
              <a:headEnd len="sm" w="sm" type="none"/>
              <a:tailEnd len="sm" w="sm" type="none"/>
            </a:ln>
          </p:spPr>
        </p:cxnSp>
        <p:cxnSp>
          <p:nvCxnSpPr>
            <p:cNvPr id="500" name="Google Shape;500;p101"/>
            <p:cNvCxnSpPr/>
            <p:nvPr/>
          </p:nvCxnSpPr>
          <p:spPr>
            <a:xfrm>
              <a:off x="457200" y="6124574"/>
              <a:ext cx="11277600" cy="0"/>
            </a:xfrm>
            <a:prstGeom prst="straightConnector1">
              <a:avLst/>
            </a:prstGeom>
            <a:noFill/>
            <a:ln cap="flat" cmpd="sng" w="12700">
              <a:solidFill>
                <a:schemeClr val="dk1"/>
              </a:solidFill>
              <a:prstDash val="solid"/>
              <a:miter lim="800000"/>
              <a:headEnd len="sm" w="sm" type="none"/>
              <a:tailEnd len="sm" w="sm" type="none"/>
            </a:ln>
          </p:spPr>
        </p:cxnSp>
      </p:grpSp>
      <p:sp>
        <p:nvSpPr>
          <p:cNvPr id="501" name="Google Shape;501;p101"/>
          <p:cNvSpPr txBox="1"/>
          <p:nvPr>
            <p:ph idx="14" type="body"/>
          </p:nvPr>
        </p:nvSpPr>
        <p:spPr>
          <a:xfrm>
            <a:off x="266699" y="5322887"/>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101"/>
          <p:cNvSpPr txBox="1"/>
          <p:nvPr>
            <p:ph idx="15" type="body"/>
          </p:nvPr>
        </p:nvSpPr>
        <p:spPr>
          <a:xfrm>
            <a:off x="10345739" y="5322887"/>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101"/>
          <p:cNvSpPr txBox="1"/>
          <p:nvPr>
            <p:ph idx="16"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8">
          <p15:clr>
            <a:srgbClr val="F26B43"/>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G - Light x6">
  <p:cSld name="Agenda G - Light x6">
    <p:bg>
      <p:bgPr>
        <a:solidFill>
          <a:schemeClr val="lt1"/>
        </a:solidFill>
      </p:bgPr>
    </p:bg>
    <p:spTree>
      <p:nvGrpSpPr>
        <p:cNvPr id="504" name="Shape 504"/>
        <p:cNvGrpSpPr/>
        <p:nvPr/>
      </p:nvGrpSpPr>
      <p:grpSpPr>
        <a:xfrm>
          <a:off x="0" y="0"/>
          <a:ext cx="0" cy="0"/>
          <a:chOff x="0" y="0"/>
          <a:chExt cx="0" cy="0"/>
        </a:xfrm>
      </p:grpSpPr>
      <p:sp>
        <p:nvSpPr>
          <p:cNvPr id="505" name="Google Shape;505;p10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6" name="Google Shape;506;p102"/>
          <p:cNvSpPr txBox="1"/>
          <p:nvPr>
            <p:ph idx="1" type="body"/>
          </p:nvPr>
        </p:nvSpPr>
        <p:spPr>
          <a:xfrm>
            <a:off x="266699" y="989277"/>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102"/>
          <p:cNvSpPr txBox="1"/>
          <p:nvPr>
            <p:ph idx="2" type="body"/>
          </p:nvPr>
        </p:nvSpPr>
        <p:spPr>
          <a:xfrm>
            <a:off x="10345739" y="989277"/>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102"/>
          <p:cNvSpPr txBox="1"/>
          <p:nvPr>
            <p:ph idx="3" type="body"/>
          </p:nvPr>
        </p:nvSpPr>
        <p:spPr>
          <a:xfrm>
            <a:off x="266699" y="1855999"/>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102"/>
          <p:cNvSpPr txBox="1"/>
          <p:nvPr>
            <p:ph idx="4" type="body"/>
          </p:nvPr>
        </p:nvSpPr>
        <p:spPr>
          <a:xfrm>
            <a:off x="10345739" y="1855999"/>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102"/>
          <p:cNvSpPr txBox="1"/>
          <p:nvPr>
            <p:ph idx="5" type="body"/>
          </p:nvPr>
        </p:nvSpPr>
        <p:spPr>
          <a:xfrm>
            <a:off x="266699" y="2722721"/>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102"/>
          <p:cNvSpPr txBox="1"/>
          <p:nvPr>
            <p:ph idx="6" type="body"/>
          </p:nvPr>
        </p:nvSpPr>
        <p:spPr>
          <a:xfrm>
            <a:off x="10345739" y="2722721"/>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102"/>
          <p:cNvSpPr txBox="1"/>
          <p:nvPr>
            <p:ph idx="7" type="body"/>
          </p:nvPr>
        </p:nvSpPr>
        <p:spPr>
          <a:xfrm>
            <a:off x="266699" y="3589443"/>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102"/>
          <p:cNvSpPr txBox="1"/>
          <p:nvPr>
            <p:ph idx="8" type="body"/>
          </p:nvPr>
        </p:nvSpPr>
        <p:spPr>
          <a:xfrm>
            <a:off x="10345739" y="3589443"/>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102"/>
          <p:cNvSpPr txBox="1"/>
          <p:nvPr>
            <p:ph idx="9" type="body"/>
          </p:nvPr>
        </p:nvSpPr>
        <p:spPr>
          <a:xfrm>
            <a:off x="266699" y="4456165"/>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102"/>
          <p:cNvSpPr txBox="1"/>
          <p:nvPr>
            <p:ph idx="13" type="body"/>
          </p:nvPr>
        </p:nvSpPr>
        <p:spPr>
          <a:xfrm>
            <a:off x="10345739" y="4456165"/>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16" name="Google Shape;516;p102"/>
          <p:cNvGrpSpPr/>
          <p:nvPr/>
        </p:nvGrpSpPr>
        <p:grpSpPr>
          <a:xfrm>
            <a:off x="266699" y="1790964"/>
            <a:ext cx="11664953" cy="4333610"/>
            <a:chOff x="457200" y="1790964"/>
            <a:chExt cx="11277600" cy="4333610"/>
          </a:xfrm>
        </p:grpSpPr>
        <p:cxnSp>
          <p:nvCxnSpPr>
            <p:cNvPr id="517" name="Google Shape;517;p102"/>
            <p:cNvCxnSpPr/>
            <p:nvPr/>
          </p:nvCxnSpPr>
          <p:spPr>
            <a:xfrm>
              <a:off x="457200" y="1790964"/>
              <a:ext cx="11277600" cy="0"/>
            </a:xfrm>
            <a:prstGeom prst="straightConnector1">
              <a:avLst/>
            </a:prstGeom>
            <a:noFill/>
            <a:ln cap="flat" cmpd="sng" w="12700">
              <a:solidFill>
                <a:schemeClr val="dk2"/>
              </a:solidFill>
              <a:prstDash val="solid"/>
              <a:miter lim="800000"/>
              <a:headEnd len="sm" w="sm" type="none"/>
              <a:tailEnd len="sm" w="sm" type="none"/>
            </a:ln>
          </p:spPr>
        </p:cxnSp>
        <p:cxnSp>
          <p:nvCxnSpPr>
            <p:cNvPr id="518" name="Google Shape;518;p102"/>
            <p:cNvCxnSpPr/>
            <p:nvPr/>
          </p:nvCxnSpPr>
          <p:spPr>
            <a:xfrm>
              <a:off x="457200" y="2657686"/>
              <a:ext cx="11277600" cy="0"/>
            </a:xfrm>
            <a:prstGeom prst="straightConnector1">
              <a:avLst/>
            </a:prstGeom>
            <a:noFill/>
            <a:ln cap="flat" cmpd="sng" w="12700">
              <a:solidFill>
                <a:schemeClr val="dk2"/>
              </a:solidFill>
              <a:prstDash val="solid"/>
              <a:miter lim="800000"/>
              <a:headEnd len="sm" w="sm" type="none"/>
              <a:tailEnd len="sm" w="sm" type="none"/>
            </a:ln>
          </p:spPr>
        </p:cxnSp>
        <p:cxnSp>
          <p:nvCxnSpPr>
            <p:cNvPr id="519" name="Google Shape;519;p102"/>
            <p:cNvCxnSpPr/>
            <p:nvPr/>
          </p:nvCxnSpPr>
          <p:spPr>
            <a:xfrm>
              <a:off x="457200" y="3524408"/>
              <a:ext cx="11277600" cy="0"/>
            </a:xfrm>
            <a:prstGeom prst="straightConnector1">
              <a:avLst/>
            </a:prstGeom>
            <a:noFill/>
            <a:ln cap="flat" cmpd="sng" w="12700">
              <a:solidFill>
                <a:schemeClr val="dk2"/>
              </a:solidFill>
              <a:prstDash val="solid"/>
              <a:miter lim="800000"/>
              <a:headEnd len="sm" w="sm" type="none"/>
              <a:tailEnd len="sm" w="sm" type="none"/>
            </a:ln>
          </p:spPr>
        </p:cxnSp>
        <p:cxnSp>
          <p:nvCxnSpPr>
            <p:cNvPr id="520" name="Google Shape;520;p102"/>
            <p:cNvCxnSpPr/>
            <p:nvPr/>
          </p:nvCxnSpPr>
          <p:spPr>
            <a:xfrm>
              <a:off x="457200" y="4391130"/>
              <a:ext cx="11277600" cy="0"/>
            </a:xfrm>
            <a:prstGeom prst="straightConnector1">
              <a:avLst/>
            </a:prstGeom>
            <a:noFill/>
            <a:ln cap="flat" cmpd="sng" w="12700">
              <a:solidFill>
                <a:schemeClr val="dk2"/>
              </a:solidFill>
              <a:prstDash val="solid"/>
              <a:miter lim="800000"/>
              <a:headEnd len="sm" w="sm" type="none"/>
              <a:tailEnd len="sm" w="sm" type="none"/>
            </a:ln>
          </p:spPr>
        </p:cxnSp>
        <p:cxnSp>
          <p:nvCxnSpPr>
            <p:cNvPr id="521" name="Google Shape;521;p102"/>
            <p:cNvCxnSpPr/>
            <p:nvPr/>
          </p:nvCxnSpPr>
          <p:spPr>
            <a:xfrm>
              <a:off x="457200" y="5257852"/>
              <a:ext cx="11277600" cy="0"/>
            </a:xfrm>
            <a:prstGeom prst="straightConnector1">
              <a:avLst/>
            </a:prstGeom>
            <a:noFill/>
            <a:ln cap="flat" cmpd="sng" w="12700">
              <a:solidFill>
                <a:schemeClr val="dk2"/>
              </a:solidFill>
              <a:prstDash val="solid"/>
              <a:miter lim="800000"/>
              <a:headEnd len="sm" w="sm" type="none"/>
              <a:tailEnd len="sm" w="sm" type="none"/>
            </a:ln>
          </p:spPr>
        </p:cxnSp>
        <p:cxnSp>
          <p:nvCxnSpPr>
            <p:cNvPr id="522" name="Google Shape;522;p102"/>
            <p:cNvCxnSpPr/>
            <p:nvPr/>
          </p:nvCxnSpPr>
          <p:spPr>
            <a:xfrm>
              <a:off x="457200" y="6124574"/>
              <a:ext cx="11277600" cy="0"/>
            </a:xfrm>
            <a:prstGeom prst="straightConnector1">
              <a:avLst/>
            </a:prstGeom>
            <a:noFill/>
            <a:ln cap="flat" cmpd="sng" w="12700">
              <a:solidFill>
                <a:schemeClr val="dk2"/>
              </a:solidFill>
              <a:prstDash val="solid"/>
              <a:miter lim="800000"/>
              <a:headEnd len="sm" w="sm" type="none"/>
              <a:tailEnd len="sm" w="sm" type="none"/>
            </a:ln>
          </p:spPr>
        </p:cxnSp>
      </p:grpSp>
      <p:sp>
        <p:nvSpPr>
          <p:cNvPr id="523" name="Google Shape;523;p102"/>
          <p:cNvSpPr txBox="1"/>
          <p:nvPr>
            <p:ph idx="14" type="body"/>
          </p:nvPr>
        </p:nvSpPr>
        <p:spPr>
          <a:xfrm>
            <a:off x="266699" y="5322887"/>
            <a:ext cx="10072689" cy="8016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102"/>
          <p:cNvSpPr txBox="1"/>
          <p:nvPr>
            <p:ph idx="15" type="body"/>
          </p:nvPr>
        </p:nvSpPr>
        <p:spPr>
          <a:xfrm>
            <a:off x="10345739" y="5322887"/>
            <a:ext cx="1579562" cy="801687"/>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4400"/>
              <a:buNone/>
              <a:defRPr b="0" i="0" sz="44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102"/>
          <p:cNvSpPr txBox="1"/>
          <p:nvPr>
            <p:ph idx="16"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8">
          <p15:clr>
            <a:srgbClr val="F26B43"/>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H - Dark x8" showMasterSp="0">
  <p:cSld name="Agenda H - Dark x8">
    <p:bg>
      <p:bgPr>
        <a:solidFill>
          <a:schemeClr val="dk2"/>
        </a:solidFill>
      </p:bgPr>
    </p:bg>
    <p:spTree>
      <p:nvGrpSpPr>
        <p:cNvPr id="526" name="Shape 526"/>
        <p:cNvGrpSpPr/>
        <p:nvPr/>
      </p:nvGrpSpPr>
      <p:grpSpPr>
        <a:xfrm>
          <a:off x="0" y="0"/>
          <a:ext cx="0" cy="0"/>
          <a:chOff x="0" y="0"/>
          <a:chExt cx="0" cy="0"/>
        </a:xfrm>
      </p:grpSpPr>
      <p:sp>
        <p:nvSpPr>
          <p:cNvPr descr="A black and white background with lines&#10;&#10;Description automatically generated" id="527" name="Google Shape;527;p103"/>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0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103"/>
          <p:cNvSpPr txBox="1"/>
          <p:nvPr>
            <p:ph idx="1" type="body"/>
          </p:nvPr>
        </p:nvSpPr>
        <p:spPr>
          <a:xfrm>
            <a:off x="266700" y="989278"/>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103"/>
          <p:cNvSpPr txBox="1"/>
          <p:nvPr>
            <p:ph idx="2" type="body"/>
          </p:nvPr>
        </p:nvSpPr>
        <p:spPr>
          <a:xfrm>
            <a:off x="4180308" y="989278"/>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103"/>
          <p:cNvSpPr txBox="1"/>
          <p:nvPr>
            <p:ph idx="3" type="body"/>
          </p:nvPr>
        </p:nvSpPr>
        <p:spPr>
          <a:xfrm>
            <a:off x="266700" y="1645064"/>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103"/>
          <p:cNvSpPr txBox="1"/>
          <p:nvPr>
            <p:ph idx="4" type="body"/>
          </p:nvPr>
        </p:nvSpPr>
        <p:spPr>
          <a:xfrm>
            <a:off x="4180308" y="1645064"/>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103"/>
          <p:cNvSpPr txBox="1"/>
          <p:nvPr>
            <p:ph idx="5" type="body"/>
          </p:nvPr>
        </p:nvSpPr>
        <p:spPr>
          <a:xfrm>
            <a:off x="266700" y="2300850"/>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103"/>
          <p:cNvSpPr txBox="1"/>
          <p:nvPr>
            <p:ph idx="6" type="body"/>
          </p:nvPr>
        </p:nvSpPr>
        <p:spPr>
          <a:xfrm>
            <a:off x="4180308" y="2300850"/>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103"/>
          <p:cNvSpPr txBox="1"/>
          <p:nvPr>
            <p:ph idx="7" type="body"/>
          </p:nvPr>
        </p:nvSpPr>
        <p:spPr>
          <a:xfrm>
            <a:off x="266700" y="2956636"/>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103"/>
          <p:cNvSpPr txBox="1"/>
          <p:nvPr>
            <p:ph idx="8" type="body"/>
          </p:nvPr>
        </p:nvSpPr>
        <p:spPr>
          <a:xfrm>
            <a:off x="4180308" y="2956636"/>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103"/>
          <p:cNvSpPr txBox="1"/>
          <p:nvPr>
            <p:ph idx="9" type="body"/>
          </p:nvPr>
        </p:nvSpPr>
        <p:spPr>
          <a:xfrm>
            <a:off x="266700" y="4268208"/>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103"/>
          <p:cNvSpPr txBox="1"/>
          <p:nvPr>
            <p:ph idx="13" type="body"/>
          </p:nvPr>
        </p:nvSpPr>
        <p:spPr>
          <a:xfrm>
            <a:off x="4180308" y="4268208"/>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103"/>
          <p:cNvSpPr txBox="1"/>
          <p:nvPr>
            <p:ph idx="14" type="body"/>
          </p:nvPr>
        </p:nvSpPr>
        <p:spPr>
          <a:xfrm>
            <a:off x="266700" y="5579779"/>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103"/>
          <p:cNvSpPr txBox="1"/>
          <p:nvPr>
            <p:ph idx="15" type="body"/>
          </p:nvPr>
        </p:nvSpPr>
        <p:spPr>
          <a:xfrm>
            <a:off x="4180308" y="5579779"/>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103"/>
          <p:cNvSpPr txBox="1"/>
          <p:nvPr>
            <p:ph idx="16" type="body"/>
          </p:nvPr>
        </p:nvSpPr>
        <p:spPr>
          <a:xfrm>
            <a:off x="266700" y="3612422"/>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103"/>
          <p:cNvSpPr txBox="1"/>
          <p:nvPr>
            <p:ph idx="17" type="body"/>
          </p:nvPr>
        </p:nvSpPr>
        <p:spPr>
          <a:xfrm>
            <a:off x="4180308" y="3612422"/>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43" name="Google Shape;543;p103"/>
          <p:cNvGrpSpPr/>
          <p:nvPr/>
        </p:nvGrpSpPr>
        <p:grpSpPr>
          <a:xfrm>
            <a:off x="266700" y="1531540"/>
            <a:ext cx="4793083" cy="4593034"/>
            <a:chOff x="457200" y="1531540"/>
            <a:chExt cx="11277600" cy="4593034"/>
          </a:xfrm>
        </p:grpSpPr>
        <p:cxnSp>
          <p:nvCxnSpPr>
            <p:cNvPr id="544" name="Google Shape;544;p103"/>
            <p:cNvCxnSpPr/>
            <p:nvPr/>
          </p:nvCxnSpPr>
          <p:spPr>
            <a:xfrm>
              <a:off x="457200" y="1531540"/>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45" name="Google Shape;545;p103"/>
            <p:cNvCxnSpPr/>
            <p:nvPr/>
          </p:nvCxnSpPr>
          <p:spPr>
            <a:xfrm>
              <a:off x="457200" y="2187688"/>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46" name="Google Shape;546;p103"/>
            <p:cNvCxnSpPr/>
            <p:nvPr/>
          </p:nvCxnSpPr>
          <p:spPr>
            <a:xfrm>
              <a:off x="457200" y="2843836"/>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47" name="Google Shape;547;p103"/>
            <p:cNvCxnSpPr/>
            <p:nvPr/>
          </p:nvCxnSpPr>
          <p:spPr>
            <a:xfrm>
              <a:off x="457200" y="3499984"/>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48" name="Google Shape;548;p103"/>
            <p:cNvCxnSpPr/>
            <p:nvPr/>
          </p:nvCxnSpPr>
          <p:spPr>
            <a:xfrm>
              <a:off x="457200" y="4812280"/>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49" name="Google Shape;549;p103"/>
            <p:cNvCxnSpPr/>
            <p:nvPr/>
          </p:nvCxnSpPr>
          <p:spPr>
            <a:xfrm>
              <a:off x="457200" y="6124574"/>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50" name="Google Shape;550;p103"/>
            <p:cNvCxnSpPr/>
            <p:nvPr/>
          </p:nvCxnSpPr>
          <p:spPr>
            <a:xfrm>
              <a:off x="457200" y="4156132"/>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51" name="Google Shape;551;p103"/>
            <p:cNvCxnSpPr/>
            <p:nvPr/>
          </p:nvCxnSpPr>
          <p:spPr>
            <a:xfrm>
              <a:off x="457200" y="5468428"/>
              <a:ext cx="11277600" cy="0"/>
            </a:xfrm>
            <a:prstGeom prst="straightConnector1">
              <a:avLst/>
            </a:prstGeom>
            <a:noFill/>
            <a:ln cap="flat" cmpd="sng" w="12700">
              <a:solidFill>
                <a:schemeClr val="lt1"/>
              </a:solidFill>
              <a:prstDash val="solid"/>
              <a:miter lim="800000"/>
              <a:headEnd len="sm" w="sm" type="none"/>
              <a:tailEnd len="sm" w="sm" type="none"/>
            </a:ln>
          </p:spPr>
        </p:cxnSp>
      </p:grpSp>
      <p:sp>
        <p:nvSpPr>
          <p:cNvPr id="552" name="Google Shape;552;p103"/>
          <p:cNvSpPr txBox="1"/>
          <p:nvPr>
            <p:ph idx="18" type="body"/>
          </p:nvPr>
        </p:nvSpPr>
        <p:spPr>
          <a:xfrm>
            <a:off x="266700" y="4923994"/>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103"/>
          <p:cNvSpPr txBox="1"/>
          <p:nvPr>
            <p:ph idx="19" type="body"/>
          </p:nvPr>
        </p:nvSpPr>
        <p:spPr>
          <a:xfrm>
            <a:off x="4180308" y="4923994"/>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accent1"/>
              </a:buClr>
              <a:buSzPts val="3200"/>
              <a:buNone/>
              <a:defRPr b="0" i="0" sz="3200">
                <a:solidFill>
                  <a:schemeClr val="accen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103"/>
          <p:cNvSpPr txBox="1"/>
          <p:nvPr>
            <p:ph idx="20"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2">
          <p15:clr>
            <a:srgbClr val="F26B43"/>
          </p15:clr>
        </p15:guide>
        <p15:guide id="2" pos="318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I - Shadow x8" showMasterSp="0">
  <p:cSld name="Agenda I - Shadow x8">
    <p:bg>
      <p:bgPr>
        <a:solidFill>
          <a:schemeClr val="dk2"/>
        </a:solidFill>
      </p:bgPr>
    </p:bg>
    <p:spTree>
      <p:nvGrpSpPr>
        <p:cNvPr id="555" name="Shape 555"/>
        <p:cNvGrpSpPr/>
        <p:nvPr/>
      </p:nvGrpSpPr>
      <p:grpSpPr>
        <a:xfrm>
          <a:off x="0" y="0"/>
          <a:ext cx="0" cy="0"/>
          <a:chOff x="0" y="0"/>
          <a:chExt cx="0" cy="0"/>
        </a:xfrm>
      </p:grpSpPr>
      <p:sp>
        <p:nvSpPr>
          <p:cNvPr descr="A grey and white background&#10;&#10;Description automatically generated" id="556" name="Google Shape;556;p104"/>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0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104"/>
          <p:cNvSpPr txBox="1"/>
          <p:nvPr>
            <p:ph idx="1" type="body"/>
          </p:nvPr>
        </p:nvSpPr>
        <p:spPr>
          <a:xfrm>
            <a:off x="266700" y="989278"/>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104"/>
          <p:cNvSpPr txBox="1"/>
          <p:nvPr>
            <p:ph idx="2" type="body"/>
          </p:nvPr>
        </p:nvSpPr>
        <p:spPr>
          <a:xfrm>
            <a:off x="4178300" y="989278"/>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104"/>
          <p:cNvSpPr txBox="1"/>
          <p:nvPr>
            <p:ph idx="3" type="body"/>
          </p:nvPr>
        </p:nvSpPr>
        <p:spPr>
          <a:xfrm>
            <a:off x="266700" y="1645064"/>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104"/>
          <p:cNvSpPr txBox="1"/>
          <p:nvPr>
            <p:ph idx="4" type="body"/>
          </p:nvPr>
        </p:nvSpPr>
        <p:spPr>
          <a:xfrm>
            <a:off x="4178300" y="1645064"/>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104"/>
          <p:cNvSpPr txBox="1"/>
          <p:nvPr>
            <p:ph idx="5" type="body"/>
          </p:nvPr>
        </p:nvSpPr>
        <p:spPr>
          <a:xfrm>
            <a:off x="266700" y="2300850"/>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3" name="Google Shape;563;p104"/>
          <p:cNvSpPr txBox="1"/>
          <p:nvPr>
            <p:ph idx="6" type="body"/>
          </p:nvPr>
        </p:nvSpPr>
        <p:spPr>
          <a:xfrm>
            <a:off x="4178300" y="2300850"/>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4" name="Google Shape;564;p104"/>
          <p:cNvSpPr txBox="1"/>
          <p:nvPr>
            <p:ph idx="7" type="body"/>
          </p:nvPr>
        </p:nvSpPr>
        <p:spPr>
          <a:xfrm>
            <a:off x="266700" y="2956636"/>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 name="Google Shape;565;p104"/>
          <p:cNvSpPr txBox="1"/>
          <p:nvPr>
            <p:ph idx="8" type="body"/>
          </p:nvPr>
        </p:nvSpPr>
        <p:spPr>
          <a:xfrm>
            <a:off x="4178300" y="2956636"/>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104"/>
          <p:cNvSpPr txBox="1"/>
          <p:nvPr>
            <p:ph idx="9" type="body"/>
          </p:nvPr>
        </p:nvSpPr>
        <p:spPr>
          <a:xfrm>
            <a:off x="266700" y="4268208"/>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104"/>
          <p:cNvSpPr txBox="1"/>
          <p:nvPr>
            <p:ph idx="13" type="body"/>
          </p:nvPr>
        </p:nvSpPr>
        <p:spPr>
          <a:xfrm>
            <a:off x="4178300" y="4268208"/>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 name="Google Shape;568;p104"/>
          <p:cNvSpPr txBox="1"/>
          <p:nvPr>
            <p:ph idx="14" type="body"/>
          </p:nvPr>
        </p:nvSpPr>
        <p:spPr>
          <a:xfrm>
            <a:off x="266700" y="5579779"/>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9" name="Google Shape;569;p104"/>
          <p:cNvSpPr txBox="1"/>
          <p:nvPr>
            <p:ph idx="15" type="body"/>
          </p:nvPr>
        </p:nvSpPr>
        <p:spPr>
          <a:xfrm>
            <a:off x="4178300" y="5579779"/>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0" name="Google Shape;570;p104"/>
          <p:cNvSpPr txBox="1"/>
          <p:nvPr>
            <p:ph idx="16" type="body"/>
          </p:nvPr>
        </p:nvSpPr>
        <p:spPr>
          <a:xfrm>
            <a:off x="266700" y="3612422"/>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 name="Google Shape;571;p104"/>
          <p:cNvSpPr txBox="1"/>
          <p:nvPr>
            <p:ph idx="17" type="body"/>
          </p:nvPr>
        </p:nvSpPr>
        <p:spPr>
          <a:xfrm>
            <a:off x="4178300" y="3612422"/>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72" name="Google Shape;572;p104"/>
          <p:cNvGrpSpPr/>
          <p:nvPr/>
        </p:nvGrpSpPr>
        <p:grpSpPr>
          <a:xfrm>
            <a:off x="266700" y="1531540"/>
            <a:ext cx="4791075" cy="4593034"/>
            <a:chOff x="457200" y="1531540"/>
            <a:chExt cx="11277600" cy="4593034"/>
          </a:xfrm>
        </p:grpSpPr>
        <p:cxnSp>
          <p:nvCxnSpPr>
            <p:cNvPr id="573" name="Google Shape;573;p104"/>
            <p:cNvCxnSpPr/>
            <p:nvPr/>
          </p:nvCxnSpPr>
          <p:spPr>
            <a:xfrm>
              <a:off x="457200" y="1531540"/>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74" name="Google Shape;574;p104"/>
            <p:cNvCxnSpPr/>
            <p:nvPr/>
          </p:nvCxnSpPr>
          <p:spPr>
            <a:xfrm>
              <a:off x="457200" y="2187688"/>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75" name="Google Shape;575;p104"/>
            <p:cNvCxnSpPr/>
            <p:nvPr/>
          </p:nvCxnSpPr>
          <p:spPr>
            <a:xfrm>
              <a:off x="457200" y="2843836"/>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76" name="Google Shape;576;p104"/>
            <p:cNvCxnSpPr/>
            <p:nvPr/>
          </p:nvCxnSpPr>
          <p:spPr>
            <a:xfrm>
              <a:off x="457200" y="3499984"/>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77" name="Google Shape;577;p104"/>
            <p:cNvCxnSpPr/>
            <p:nvPr/>
          </p:nvCxnSpPr>
          <p:spPr>
            <a:xfrm>
              <a:off x="457200" y="4812280"/>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78" name="Google Shape;578;p104"/>
            <p:cNvCxnSpPr/>
            <p:nvPr/>
          </p:nvCxnSpPr>
          <p:spPr>
            <a:xfrm>
              <a:off x="457200" y="6124574"/>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79" name="Google Shape;579;p104"/>
            <p:cNvCxnSpPr/>
            <p:nvPr/>
          </p:nvCxnSpPr>
          <p:spPr>
            <a:xfrm>
              <a:off x="457200" y="4156132"/>
              <a:ext cx="11277600" cy="0"/>
            </a:xfrm>
            <a:prstGeom prst="straightConnector1">
              <a:avLst/>
            </a:prstGeom>
            <a:noFill/>
            <a:ln cap="flat" cmpd="sng" w="12700">
              <a:solidFill>
                <a:schemeClr val="lt1"/>
              </a:solidFill>
              <a:prstDash val="solid"/>
              <a:miter lim="800000"/>
              <a:headEnd len="sm" w="sm" type="none"/>
              <a:tailEnd len="sm" w="sm" type="none"/>
            </a:ln>
          </p:spPr>
        </p:cxnSp>
        <p:cxnSp>
          <p:nvCxnSpPr>
            <p:cNvPr id="580" name="Google Shape;580;p104"/>
            <p:cNvCxnSpPr/>
            <p:nvPr/>
          </p:nvCxnSpPr>
          <p:spPr>
            <a:xfrm>
              <a:off x="457200" y="5468428"/>
              <a:ext cx="11277600" cy="0"/>
            </a:xfrm>
            <a:prstGeom prst="straightConnector1">
              <a:avLst/>
            </a:prstGeom>
            <a:noFill/>
            <a:ln cap="flat" cmpd="sng" w="12700">
              <a:solidFill>
                <a:schemeClr val="lt1"/>
              </a:solidFill>
              <a:prstDash val="solid"/>
              <a:miter lim="800000"/>
              <a:headEnd len="sm" w="sm" type="none"/>
              <a:tailEnd len="sm" w="sm" type="none"/>
            </a:ln>
          </p:spPr>
        </p:cxnSp>
      </p:grpSp>
      <p:sp>
        <p:nvSpPr>
          <p:cNvPr id="581" name="Google Shape;581;p104"/>
          <p:cNvSpPr txBox="1"/>
          <p:nvPr>
            <p:ph idx="18" type="body"/>
          </p:nvPr>
        </p:nvSpPr>
        <p:spPr>
          <a:xfrm>
            <a:off x="266700" y="4923994"/>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2" name="Google Shape;582;p104"/>
          <p:cNvSpPr txBox="1"/>
          <p:nvPr>
            <p:ph idx="19" type="body"/>
          </p:nvPr>
        </p:nvSpPr>
        <p:spPr>
          <a:xfrm>
            <a:off x="4178300" y="4923994"/>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104"/>
          <p:cNvSpPr txBox="1"/>
          <p:nvPr>
            <p:ph idx="20"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2">
          <p15:clr>
            <a:srgbClr val="F26B43"/>
          </p15:clr>
        </p15:guide>
        <p15:guide id="2" pos="3186">
          <p15:clr>
            <a:srgbClr val="F26B43"/>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J - Light x8" showMasterSp="0">
  <p:cSld name="Agenda J - Light x8">
    <p:bg>
      <p:bgPr>
        <a:solidFill>
          <a:schemeClr val="dk2"/>
        </a:solidFill>
      </p:bgPr>
    </p:bg>
    <p:spTree>
      <p:nvGrpSpPr>
        <p:cNvPr id="584" name="Shape 584"/>
        <p:cNvGrpSpPr/>
        <p:nvPr/>
      </p:nvGrpSpPr>
      <p:grpSpPr>
        <a:xfrm>
          <a:off x="0" y="0"/>
          <a:ext cx="0" cy="0"/>
          <a:chOff x="0" y="0"/>
          <a:chExt cx="0" cy="0"/>
        </a:xfrm>
      </p:grpSpPr>
      <p:sp>
        <p:nvSpPr>
          <p:cNvPr descr="A white and grey background&#10;&#10;Description automatically generated" id="585" name="Google Shape;585;p105"/>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0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105"/>
          <p:cNvSpPr txBox="1"/>
          <p:nvPr>
            <p:ph idx="1" type="body"/>
          </p:nvPr>
        </p:nvSpPr>
        <p:spPr>
          <a:xfrm>
            <a:off x="266700" y="989278"/>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8" name="Google Shape;588;p105"/>
          <p:cNvSpPr txBox="1"/>
          <p:nvPr>
            <p:ph idx="2" type="body"/>
          </p:nvPr>
        </p:nvSpPr>
        <p:spPr>
          <a:xfrm>
            <a:off x="4180308" y="989278"/>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105"/>
          <p:cNvSpPr txBox="1"/>
          <p:nvPr>
            <p:ph idx="3" type="body"/>
          </p:nvPr>
        </p:nvSpPr>
        <p:spPr>
          <a:xfrm>
            <a:off x="266700" y="1645064"/>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105"/>
          <p:cNvSpPr txBox="1"/>
          <p:nvPr>
            <p:ph idx="4" type="body"/>
          </p:nvPr>
        </p:nvSpPr>
        <p:spPr>
          <a:xfrm>
            <a:off x="4180308" y="1645064"/>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1" name="Google Shape;591;p105"/>
          <p:cNvSpPr txBox="1"/>
          <p:nvPr>
            <p:ph idx="5" type="body"/>
          </p:nvPr>
        </p:nvSpPr>
        <p:spPr>
          <a:xfrm>
            <a:off x="266700" y="2300850"/>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2" name="Google Shape;592;p105"/>
          <p:cNvSpPr txBox="1"/>
          <p:nvPr>
            <p:ph idx="6" type="body"/>
          </p:nvPr>
        </p:nvSpPr>
        <p:spPr>
          <a:xfrm>
            <a:off x="4180308" y="2300850"/>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3" name="Google Shape;593;p105"/>
          <p:cNvSpPr txBox="1"/>
          <p:nvPr>
            <p:ph idx="7" type="body"/>
          </p:nvPr>
        </p:nvSpPr>
        <p:spPr>
          <a:xfrm>
            <a:off x="266700" y="2956636"/>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4" name="Google Shape;594;p105"/>
          <p:cNvSpPr txBox="1"/>
          <p:nvPr>
            <p:ph idx="8" type="body"/>
          </p:nvPr>
        </p:nvSpPr>
        <p:spPr>
          <a:xfrm>
            <a:off x="4180308" y="2956636"/>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5" name="Google Shape;595;p105"/>
          <p:cNvSpPr txBox="1"/>
          <p:nvPr>
            <p:ph idx="9" type="body"/>
          </p:nvPr>
        </p:nvSpPr>
        <p:spPr>
          <a:xfrm>
            <a:off x="266700" y="4268208"/>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6" name="Google Shape;596;p105"/>
          <p:cNvSpPr txBox="1"/>
          <p:nvPr>
            <p:ph idx="13" type="body"/>
          </p:nvPr>
        </p:nvSpPr>
        <p:spPr>
          <a:xfrm>
            <a:off x="4180308" y="4268208"/>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7" name="Google Shape;597;p105"/>
          <p:cNvSpPr txBox="1"/>
          <p:nvPr>
            <p:ph idx="14" type="body"/>
          </p:nvPr>
        </p:nvSpPr>
        <p:spPr>
          <a:xfrm>
            <a:off x="266700" y="5579779"/>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 name="Google Shape;598;p105"/>
          <p:cNvSpPr txBox="1"/>
          <p:nvPr>
            <p:ph idx="15" type="body"/>
          </p:nvPr>
        </p:nvSpPr>
        <p:spPr>
          <a:xfrm>
            <a:off x="4180308" y="5579779"/>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9" name="Google Shape;599;p105"/>
          <p:cNvSpPr txBox="1"/>
          <p:nvPr>
            <p:ph idx="16" type="body"/>
          </p:nvPr>
        </p:nvSpPr>
        <p:spPr>
          <a:xfrm>
            <a:off x="266700" y="3612422"/>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 name="Google Shape;600;p105"/>
          <p:cNvSpPr txBox="1"/>
          <p:nvPr>
            <p:ph idx="17" type="body"/>
          </p:nvPr>
        </p:nvSpPr>
        <p:spPr>
          <a:xfrm>
            <a:off x="4180308" y="3612422"/>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601" name="Google Shape;601;p105"/>
          <p:cNvGrpSpPr/>
          <p:nvPr/>
        </p:nvGrpSpPr>
        <p:grpSpPr>
          <a:xfrm>
            <a:off x="266700" y="1531540"/>
            <a:ext cx="4800600" cy="4593034"/>
            <a:chOff x="457200" y="1531540"/>
            <a:chExt cx="11277600" cy="4593034"/>
          </a:xfrm>
        </p:grpSpPr>
        <p:cxnSp>
          <p:nvCxnSpPr>
            <p:cNvPr id="602" name="Google Shape;602;p105"/>
            <p:cNvCxnSpPr/>
            <p:nvPr/>
          </p:nvCxnSpPr>
          <p:spPr>
            <a:xfrm>
              <a:off x="457200" y="1531540"/>
              <a:ext cx="11277600" cy="0"/>
            </a:xfrm>
            <a:prstGeom prst="straightConnector1">
              <a:avLst/>
            </a:prstGeom>
            <a:noFill/>
            <a:ln cap="flat" cmpd="sng" w="12700">
              <a:solidFill>
                <a:schemeClr val="accent5"/>
              </a:solidFill>
              <a:prstDash val="solid"/>
              <a:miter lim="800000"/>
              <a:headEnd len="sm" w="sm" type="none"/>
              <a:tailEnd len="sm" w="sm" type="none"/>
            </a:ln>
          </p:spPr>
        </p:cxnSp>
        <p:cxnSp>
          <p:nvCxnSpPr>
            <p:cNvPr id="603" name="Google Shape;603;p105"/>
            <p:cNvCxnSpPr/>
            <p:nvPr/>
          </p:nvCxnSpPr>
          <p:spPr>
            <a:xfrm>
              <a:off x="457200" y="2187688"/>
              <a:ext cx="11277600" cy="0"/>
            </a:xfrm>
            <a:prstGeom prst="straightConnector1">
              <a:avLst/>
            </a:prstGeom>
            <a:noFill/>
            <a:ln cap="flat" cmpd="sng" w="12700">
              <a:solidFill>
                <a:schemeClr val="accent5"/>
              </a:solidFill>
              <a:prstDash val="solid"/>
              <a:miter lim="800000"/>
              <a:headEnd len="sm" w="sm" type="none"/>
              <a:tailEnd len="sm" w="sm" type="none"/>
            </a:ln>
          </p:spPr>
        </p:cxnSp>
        <p:cxnSp>
          <p:nvCxnSpPr>
            <p:cNvPr id="604" name="Google Shape;604;p105"/>
            <p:cNvCxnSpPr/>
            <p:nvPr/>
          </p:nvCxnSpPr>
          <p:spPr>
            <a:xfrm>
              <a:off x="457200" y="2843836"/>
              <a:ext cx="11277600" cy="0"/>
            </a:xfrm>
            <a:prstGeom prst="straightConnector1">
              <a:avLst/>
            </a:prstGeom>
            <a:noFill/>
            <a:ln cap="flat" cmpd="sng" w="12700">
              <a:solidFill>
                <a:schemeClr val="accent5"/>
              </a:solidFill>
              <a:prstDash val="solid"/>
              <a:miter lim="800000"/>
              <a:headEnd len="sm" w="sm" type="none"/>
              <a:tailEnd len="sm" w="sm" type="none"/>
            </a:ln>
          </p:spPr>
        </p:cxnSp>
        <p:cxnSp>
          <p:nvCxnSpPr>
            <p:cNvPr id="605" name="Google Shape;605;p105"/>
            <p:cNvCxnSpPr/>
            <p:nvPr/>
          </p:nvCxnSpPr>
          <p:spPr>
            <a:xfrm>
              <a:off x="457200" y="3499984"/>
              <a:ext cx="11277600" cy="0"/>
            </a:xfrm>
            <a:prstGeom prst="straightConnector1">
              <a:avLst/>
            </a:prstGeom>
            <a:noFill/>
            <a:ln cap="flat" cmpd="sng" w="12700">
              <a:solidFill>
                <a:schemeClr val="accent5"/>
              </a:solidFill>
              <a:prstDash val="solid"/>
              <a:miter lim="800000"/>
              <a:headEnd len="sm" w="sm" type="none"/>
              <a:tailEnd len="sm" w="sm" type="none"/>
            </a:ln>
          </p:spPr>
        </p:cxnSp>
        <p:cxnSp>
          <p:nvCxnSpPr>
            <p:cNvPr id="606" name="Google Shape;606;p105"/>
            <p:cNvCxnSpPr/>
            <p:nvPr/>
          </p:nvCxnSpPr>
          <p:spPr>
            <a:xfrm>
              <a:off x="457200" y="4812280"/>
              <a:ext cx="11277600" cy="0"/>
            </a:xfrm>
            <a:prstGeom prst="straightConnector1">
              <a:avLst/>
            </a:prstGeom>
            <a:noFill/>
            <a:ln cap="flat" cmpd="sng" w="12700">
              <a:solidFill>
                <a:schemeClr val="accent5"/>
              </a:solidFill>
              <a:prstDash val="solid"/>
              <a:miter lim="800000"/>
              <a:headEnd len="sm" w="sm" type="none"/>
              <a:tailEnd len="sm" w="sm" type="none"/>
            </a:ln>
          </p:spPr>
        </p:cxnSp>
        <p:cxnSp>
          <p:nvCxnSpPr>
            <p:cNvPr id="607" name="Google Shape;607;p105"/>
            <p:cNvCxnSpPr/>
            <p:nvPr/>
          </p:nvCxnSpPr>
          <p:spPr>
            <a:xfrm>
              <a:off x="457200" y="6124574"/>
              <a:ext cx="11277600" cy="0"/>
            </a:xfrm>
            <a:prstGeom prst="straightConnector1">
              <a:avLst/>
            </a:prstGeom>
            <a:noFill/>
            <a:ln cap="flat" cmpd="sng" w="12700">
              <a:solidFill>
                <a:schemeClr val="accent5"/>
              </a:solidFill>
              <a:prstDash val="solid"/>
              <a:miter lim="800000"/>
              <a:headEnd len="sm" w="sm" type="none"/>
              <a:tailEnd len="sm" w="sm" type="none"/>
            </a:ln>
          </p:spPr>
        </p:cxnSp>
        <p:cxnSp>
          <p:nvCxnSpPr>
            <p:cNvPr id="608" name="Google Shape;608;p105"/>
            <p:cNvCxnSpPr/>
            <p:nvPr/>
          </p:nvCxnSpPr>
          <p:spPr>
            <a:xfrm>
              <a:off x="457200" y="4156132"/>
              <a:ext cx="11277600" cy="0"/>
            </a:xfrm>
            <a:prstGeom prst="straightConnector1">
              <a:avLst/>
            </a:prstGeom>
            <a:noFill/>
            <a:ln cap="flat" cmpd="sng" w="12700">
              <a:solidFill>
                <a:schemeClr val="accent5"/>
              </a:solidFill>
              <a:prstDash val="solid"/>
              <a:miter lim="800000"/>
              <a:headEnd len="sm" w="sm" type="none"/>
              <a:tailEnd len="sm" w="sm" type="none"/>
            </a:ln>
          </p:spPr>
        </p:cxnSp>
        <p:cxnSp>
          <p:nvCxnSpPr>
            <p:cNvPr id="609" name="Google Shape;609;p105"/>
            <p:cNvCxnSpPr/>
            <p:nvPr/>
          </p:nvCxnSpPr>
          <p:spPr>
            <a:xfrm>
              <a:off x="457200" y="5468428"/>
              <a:ext cx="11277600" cy="0"/>
            </a:xfrm>
            <a:prstGeom prst="straightConnector1">
              <a:avLst/>
            </a:prstGeom>
            <a:noFill/>
            <a:ln cap="flat" cmpd="sng" w="12700">
              <a:solidFill>
                <a:schemeClr val="accent5"/>
              </a:solidFill>
              <a:prstDash val="solid"/>
              <a:miter lim="800000"/>
              <a:headEnd len="sm" w="sm" type="none"/>
              <a:tailEnd len="sm" w="sm" type="none"/>
            </a:ln>
          </p:spPr>
        </p:cxnSp>
      </p:grpSp>
      <p:sp>
        <p:nvSpPr>
          <p:cNvPr id="610" name="Google Shape;610;p105"/>
          <p:cNvSpPr txBox="1"/>
          <p:nvPr>
            <p:ph idx="18" type="body"/>
          </p:nvPr>
        </p:nvSpPr>
        <p:spPr>
          <a:xfrm>
            <a:off x="266700" y="4923994"/>
            <a:ext cx="3700463" cy="53723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 name="Google Shape;611;p105"/>
          <p:cNvSpPr txBox="1"/>
          <p:nvPr>
            <p:ph idx="19" type="body"/>
          </p:nvPr>
        </p:nvSpPr>
        <p:spPr>
          <a:xfrm>
            <a:off x="4180308" y="4923994"/>
            <a:ext cx="879475" cy="537236"/>
          </a:xfrm>
          <a:prstGeom prst="rect">
            <a:avLst/>
          </a:prstGeom>
          <a:noFill/>
          <a:ln>
            <a:noFill/>
          </a:ln>
        </p:spPr>
        <p:txBody>
          <a:bodyPr anchorCtr="0" anchor="t" bIns="0" lIns="0" spcFirstLastPara="1" rIns="0" wrap="square" tIns="0">
            <a:noAutofit/>
          </a:bodyPr>
          <a:lstStyle>
            <a:lvl1pPr indent="-228600" lvl="0" marL="457200" algn="r">
              <a:lnSpc>
                <a:spcPct val="110000"/>
              </a:lnSpc>
              <a:spcBef>
                <a:spcPts val="400"/>
              </a:spcBef>
              <a:spcAft>
                <a:spcPts val="0"/>
              </a:spcAft>
              <a:buClr>
                <a:schemeClr val="dk1"/>
              </a:buClr>
              <a:buSzPts val="3200"/>
              <a:buNone/>
              <a:defRPr b="0" i="0" sz="32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 name="Google Shape;612;p105"/>
          <p:cNvSpPr txBox="1"/>
          <p:nvPr>
            <p:ph idx="20"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2">
          <p15:clr>
            <a:srgbClr val="F26B43"/>
          </p15:clr>
        </p15:guide>
        <p15:guide id="2" pos="3192">
          <p15:clr>
            <a:srgbClr val="F26B43"/>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K - Breadcrumbs">
  <p:cSld name="Agenda K - Breadcrumbs">
    <p:bg>
      <p:bgPr>
        <a:solidFill>
          <a:schemeClr val="lt1"/>
        </a:solidFill>
      </p:bgPr>
    </p:bg>
    <p:spTree>
      <p:nvGrpSpPr>
        <p:cNvPr id="613" name="Shape 613"/>
        <p:cNvGrpSpPr/>
        <p:nvPr/>
      </p:nvGrpSpPr>
      <p:grpSpPr>
        <a:xfrm>
          <a:off x="0" y="0"/>
          <a:ext cx="0" cy="0"/>
          <a:chOff x="0" y="0"/>
          <a:chExt cx="0" cy="0"/>
        </a:xfrm>
      </p:grpSpPr>
      <p:sp>
        <p:nvSpPr>
          <p:cNvPr id="614" name="Google Shape;614;p106"/>
          <p:cNvSpPr/>
          <p:nvPr/>
        </p:nvSpPr>
        <p:spPr>
          <a:xfrm>
            <a:off x="0" y="3167094"/>
            <a:ext cx="12192000" cy="36909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15" name="Google Shape;615;p106"/>
          <p:cNvSpPr/>
          <p:nvPr/>
        </p:nvSpPr>
        <p:spPr>
          <a:xfrm>
            <a:off x="273050" y="1638299"/>
            <a:ext cx="11642725" cy="202784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16" name="Google Shape;616;p106"/>
          <p:cNvSpPr txBox="1"/>
          <p:nvPr/>
        </p:nvSpPr>
        <p:spPr>
          <a:xfrm>
            <a:off x="280571" y="4377145"/>
            <a:ext cx="1936013" cy="3067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FFFFFF"/>
              </a:buClr>
              <a:buSzPts val="1050"/>
              <a:buFont typeface="Arial"/>
              <a:buNone/>
            </a:pPr>
            <a:r>
              <a:rPr b="0" i="0" lang="en-GB" sz="1050" u="none" cap="none" strike="noStrike">
                <a:solidFill>
                  <a:srgbClr val="FFFFFF"/>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17" name="Google Shape;617;p106"/>
          <p:cNvSpPr txBox="1"/>
          <p:nvPr/>
        </p:nvSpPr>
        <p:spPr>
          <a:xfrm>
            <a:off x="2706163" y="4377145"/>
            <a:ext cx="1936013" cy="30678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18" name="Google Shape;618;p106"/>
          <p:cNvSpPr txBox="1"/>
          <p:nvPr/>
        </p:nvSpPr>
        <p:spPr>
          <a:xfrm>
            <a:off x="5131755" y="4377145"/>
            <a:ext cx="1936013" cy="30678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FFFFFF"/>
              </a:buClr>
              <a:buSzPts val="1050"/>
              <a:buFont typeface="Arial"/>
              <a:buNone/>
            </a:pPr>
            <a:r>
              <a:rPr b="0" i="0" lang="en-GB" sz="1050" u="none" cap="none" strike="noStrike">
                <a:solidFill>
                  <a:srgbClr val="FFFFFF"/>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19" name="Google Shape;619;p106"/>
          <p:cNvSpPr txBox="1"/>
          <p:nvPr/>
        </p:nvSpPr>
        <p:spPr>
          <a:xfrm>
            <a:off x="7557347" y="4377145"/>
            <a:ext cx="1936013" cy="30678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20" name="Google Shape;620;p106"/>
          <p:cNvSpPr txBox="1"/>
          <p:nvPr/>
        </p:nvSpPr>
        <p:spPr>
          <a:xfrm>
            <a:off x="9982937" y="4377145"/>
            <a:ext cx="1936013" cy="3067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Clr>
                <a:srgbClr val="FFFFFF"/>
              </a:buClr>
              <a:buSzPts val="1050"/>
              <a:buFont typeface="Arial"/>
              <a:buNone/>
            </a:pPr>
            <a:r>
              <a:rPr b="0" i="0" lang="en-GB" sz="1050" u="none" cap="none" strike="noStrike">
                <a:solidFill>
                  <a:srgbClr val="FFFFFF"/>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21" name="Google Shape;621;p106"/>
          <p:cNvSpPr/>
          <p:nvPr/>
        </p:nvSpPr>
        <p:spPr>
          <a:xfrm>
            <a:off x="273050" y="1638299"/>
            <a:ext cx="3948520" cy="202784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622" name="Google Shape;622;p106"/>
          <p:cNvCxnSpPr/>
          <p:nvPr/>
        </p:nvCxnSpPr>
        <p:spPr>
          <a:xfrm>
            <a:off x="2300480" y="4530539"/>
            <a:ext cx="321787" cy="0"/>
          </a:xfrm>
          <a:prstGeom prst="straightConnector1">
            <a:avLst/>
          </a:prstGeom>
          <a:noFill/>
          <a:ln cap="flat" cmpd="sng" w="12700">
            <a:solidFill>
              <a:schemeClr val="dk1"/>
            </a:solidFill>
            <a:prstDash val="solid"/>
            <a:miter lim="800000"/>
            <a:headEnd len="sm" w="sm" type="none"/>
            <a:tailEnd len="med" w="med" type="stealth"/>
          </a:ln>
        </p:spPr>
      </p:cxnSp>
      <p:cxnSp>
        <p:nvCxnSpPr>
          <p:cNvPr id="623" name="Google Shape;623;p106"/>
          <p:cNvCxnSpPr/>
          <p:nvPr/>
        </p:nvCxnSpPr>
        <p:spPr>
          <a:xfrm>
            <a:off x="4726072" y="4530539"/>
            <a:ext cx="321787" cy="0"/>
          </a:xfrm>
          <a:prstGeom prst="straightConnector1">
            <a:avLst/>
          </a:prstGeom>
          <a:noFill/>
          <a:ln cap="flat" cmpd="sng" w="12700">
            <a:solidFill>
              <a:schemeClr val="dk1"/>
            </a:solidFill>
            <a:prstDash val="solid"/>
            <a:miter lim="800000"/>
            <a:headEnd len="sm" w="sm" type="none"/>
            <a:tailEnd len="med" w="med" type="stealth"/>
          </a:ln>
        </p:spPr>
      </p:cxnSp>
      <p:cxnSp>
        <p:nvCxnSpPr>
          <p:cNvPr id="624" name="Google Shape;624;p106"/>
          <p:cNvCxnSpPr/>
          <p:nvPr/>
        </p:nvCxnSpPr>
        <p:spPr>
          <a:xfrm>
            <a:off x="7151664" y="4530539"/>
            <a:ext cx="321787" cy="0"/>
          </a:xfrm>
          <a:prstGeom prst="straightConnector1">
            <a:avLst/>
          </a:prstGeom>
          <a:noFill/>
          <a:ln cap="flat" cmpd="sng" w="12700">
            <a:solidFill>
              <a:schemeClr val="dk1"/>
            </a:solidFill>
            <a:prstDash val="solid"/>
            <a:miter lim="800000"/>
            <a:headEnd len="sm" w="sm" type="none"/>
            <a:tailEnd len="med" w="med" type="stealth"/>
          </a:ln>
        </p:spPr>
      </p:cxnSp>
      <p:cxnSp>
        <p:nvCxnSpPr>
          <p:cNvPr id="625" name="Google Shape;625;p106"/>
          <p:cNvCxnSpPr/>
          <p:nvPr/>
        </p:nvCxnSpPr>
        <p:spPr>
          <a:xfrm>
            <a:off x="9577256" y="4530539"/>
            <a:ext cx="321787" cy="0"/>
          </a:xfrm>
          <a:prstGeom prst="straightConnector1">
            <a:avLst/>
          </a:prstGeom>
          <a:noFill/>
          <a:ln cap="flat" cmpd="sng" w="12700">
            <a:solidFill>
              <a:schemeClr val="dk1"/>
            </a:solidFill>
            <a:prstDash val="solid"/>
            <a:miter lim="800000"/>
            <a:headEnd len="sm" w="sm" type="none"/>
            <a:tailEnd len="med" w="med" type="stealth"/>
          </a:ln>
        </p:spPr>
      </p:cxnSp>
      <p:sp>
        <p:nvSpPr>
          <p:cNvPr id="626" name="Google Shape;626;p106"/>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7" name="Google Shape;627;p106"/>
          <p:cNvSpPr txBox="1"/>
          <p:nvPr>
            <p:ph idx="1" type="body"/>
          </p:nvPr>
        </p:nvSpPr>
        <p:spPr>
          <a:xfrm>
            <a:off x="4630453" y="2047840"/>
            <a:ext cx="6905055" cy="119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dk1"/>
              </a:buClr>
              <a:buSzPts val="1400"/>
              <a:buNone/>
              <a:defRPr b="0" i="0" sz="1400"/>
            </a:lvl1pPr>
            <a:lvl2pPr indent="-317500" lvl="1" marL="914400" algn="l">
              <a:lnSpc>
                <a:spcPct val="100000"/>
              </a:lnSpc>
              <a:spcBef>
                <a:spcPts val="600"/>
              </a:spcBef>
              <a:spcAft>
                <a:spcPts val="0"/>
              </a:spcAft>
              <a:buSzPts val="1400"/>
              <a:buChar char="⎻"/>
              <a:defRPr b="0" i="0" sz="1400"/>
            </a:lvl2pPr>
            <a:lvl3pPr indent="-304800" lvl="2" marL="1371600" algn="l">
              <a:lnSpc>
                <a:spcPct val="100000"/>
              </a:lnSpc>
              <a:spcBef>
                <a:spcPts val="400"/>
              </a:spcBef>
              <a:spcAft>
                <a:spcPts val="0"/>
              </a:spcAft>
              <a:buSzPts val="1200"/>
              <a:buChar char="⎻"/>
              <a:defRPr b="0" i="0" sz="12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8" name="Google Shape;628;p106"/>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629" name="Google Shape;629;p106"/>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
        <p:nvSpPr>
          <p:cNvPr id="630" name="Google Shape;630;p106"/>
          <p:cNvSpPr txBox="1"/>
          <p:nvPr>
            <p:ph idx="2" type="body"/>
          </p:nvPr>
        </p:nvSpPr>
        <p:spPr>
          <a:xfrm>
            <a:off x="663829" y="2038993"/>
            <a:ext cx="3134448" cy="119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accent1"/>
              </a:buClr>
              <a:buSzPts val="2400"/>
              <a:buNone/>
              <a:defRPr b="0" i="0" sz="2400">
                <a:solidFill>
                  <a:schemeClr val="accent1"/>
                </a:solidFill>
              </a:defRPr>
            </a:lvl1pPr>
            <a:lvl2pPr indent="-317500" lvl="1" marL="914400" algn="l">
              <a:lnSpc>
                <a:spcPct val="100000"/>
              </a:lnSpc>
              <a:spcBef>
                <a:spcPts val="600"/>
              </a:spcBef>
              <a:spcAft>
                <a:spcPts val="0"/>
              </a:spcAft>
              <a:buSzPts val="1400"/>
              <a:buChar char="⎻"/>
              <a:defRPr b="0" i="0" sz="1400">
                <a:solidFill>
                  <a:schemeClr val="lt1"/>
                </a:solidFill>
              </a:defRPr>
            </a:lvl2pPr>
            <a:lvl3pPr indent="-304800" lvl="2" marL="1371600" algn="l">
              <a:lnSpc>
                <a:spcPct val="100000"/>
              </a:lnSpc>
              <a:spcBef>
                <a:spcPts val="400"/>
              </a:spcBef>
              <a:spcAft>
                <a:spcPts val="0"/>
              </a:spcAft>
              <a:buSzPts val="1200"/>
              <a:buChar char="⎻"/>
              <a:defRPr b="0" i="0" sz="1200">
                <a:solidFill>
                  <a:schemeClr val="lt1"/>
                </a:solidFill>
              </a:defRPr>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1" name="Google Shape;631;p106"/>
          <p:cNvSpPr txBox="1"/>
          <p:nvPr>
            <p:ph idx="3" type="body"/>
          </p:nvPr>
        </p:nvSpPr>
        <p:spPr>
          <a:xfrm>
            <a:off x="9977327" y="5023411"/>
            <a:ext cx="1936013" cy="119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 name="Google Shape;632;p106"/>
          <p:cNvSpPr txBox="1"/>
          <p:nvPr>
            <p:ph idx="4" type="body"/>
          </p:nvPr>
        </p:nvSpPr>
        <p:spPr>
          <a:xfrm>
            <a:off x="7557346" y="5012547"/>
            <a:ext cx="1936013" cy="119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106"/>
          <p:cNvSpPr txBox="1"/>
          <p:nvPr>
            <p:ph idx="5" type="body"/>
          </p:nvPr>
        </p:nvSpPr>
        <p:spPr>
          <a:xfrm>
            <a:off x="5131755" y="5012547"/>
            <a:ext cx="1936013" cy="119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 name="Google Shape;634;p106"/>
          <p:cNvSpPr txBox="1"/>
          <p:nvPr>
            <p:ph idx="6" type="body"/>
          </p:nvPr>
        </p:nvSpPr>
        <p:spPr>
          <a:xfrm>
            <a:off x="2698641" y="5012547"/>
            <a:ext cx="1936013" cy="119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106"/>
          <p:cNvSpPr txBox="1"/>
          <p:nvPr>
            <p:ph idx="7" type="body"/>
          </p:nvPr>
        </p:nvSpPr>
        <p:spPr>
          <a:xfrm>
            <a:off x="273050" y="5012547"/>
            <a:ext cx="1936013" cy="119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6" name="Google Shape;636;p106"/>
          <p:cNvSpPr txBox="1"/>
          <p:nvPr>
            <p:ph idx="8" type="body"/>
          </p:nvPr>
        </p:nvSpPr>
        <p:spPr>
          <a:xfrm>
            <a:off x="9986683" y="4472025"/>
            <a:ext cx="1936013" cy="21105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 name="Google Shape;637;p106"/>
          <p:cNvSpPr txBox="1"/>
          <p:nvPr>
            <p:ph idx="9" type="body"/>
          </p:nvPr>
        </p:nvSpPr>
        <p:spPr>
          <a:xfrm>
            <a:off x="7566702" y="4461161"/>
            <a:ext cx="1936013" cy="21105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 name="Google Shape;638;p106"/>
          <p:cNvSpPr txBox="1"/>
          <p:nvPr>
            <p:ph idx="13" type="body"/>
          </p:nvPr>
        </p:nvSpPr>
        <p:spPr>
          <a:xfrm>
            <a:off x="5141111" y="4461161"/>
            <a:ext cx="1936013" cy="21105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9" name="Google Shape;639;p106"/>
          <p:cNvSpPr txBox="1"/>
          <p:nvPr>
            <p:ph idx="14" type="body"/>
          </p:nvPr>
        </p:nvSpPr>
        <p:spPr>
          <a:xfrm>
            <a:off x="2707997" y="4461161"/>
            <a:ext cx="1936013" cy="21105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0" name="Google Shape;640;p106"/>
          <p:cNvSpPr txBox="1"/>
          <p:nvPr>
            <p:ph idx="15" type="body"/>
          </p:nvPr>
        </p:nvSpPr>
        <p:spPr>
          <a:xfrm>
            <a:off x="282406" y="4461161"/>
            <a:ext cx="1936013" cy="21105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400"/>
              </a:spcBef>
              <a:spcAft>
                <a:spcPts val="0"/>
              </a:spcAft>
              <a:buClr>
                <a:schemeClr val="dk1"/>
              </a:buClr>
              <a:buSzPts val="1000"/>
              <a:buNone/>
              <a:defRPr b="0" i="0" sz="1000"/>
            </a:lvl1pPr>
            <a:lvl2pPr indent="-292100" lvl="1" marL="914400" algn="l">
              <a:lnSpc>
                <a:spcPct val="100000"/>
              </a:lnSpc>
              <a:spcBef>
                <a:spcPts val="600"/>
              </a:spcBef>
              <a:spcAft>
                <a:spcPts val="0"/>
              </a:spcAft>
              <a:buSzPts val="1000"/>
              <a:buChar char="⎻"/>
              <a:defRPr b="0" i="0" sz="1000"/>
            </a:lvl2pPr>
            <a:lvl3pPr indent="-285750" lvl="2" marL="1371600" algn="l">
              <a:lnSpc>
                <a:spcPct val="100000"/>
              </a:lnSpc>
              <a:spcBef>
                <a:spcPts val="400"/>
              </a:spcBef>
              <a:spcAft>
                <a:spcPts val="0"/>
              </a:spcAft>
              <a:buSzPts val="900"/>
              <a:buChar char="⎻"/>
              <a:defRPr b="0" i="0" sz="900"/>
            </a:lvl3pPr>
            <a:lvl4pPr indent="-228600" lvl="3" marL="1828800" algn="l">
              <a:lnSpc>
                <a:spcPct val="100000"/>
              </a:lnSpc>
              <a:spcBef>
                <a:spcPts val="1200"/>
              </a:spcBef>
              <a:spcAft>
                <a:spcPts val="0"/>
              </a:spcAft>
              <a:buSzPts val="1600"/>
              <a:buNone/>
              <a:defRPr sz="1600"/>
            </a:lvl4pPr>
            <a:lvl5pPr indent="-228600" lvl="4" marL="2286000" algn="l">
              <a:lnSpc>
                <a:spcPct val="100000"/>
              </a:lnSpc>
              <a:spcBef>
                <a:spcPts val="1500"/>
              </a:spcBef>
              <a:spcAft>
                <a:spcPts val="0"/>
              </a:spcAft>
              <a:buSzPts val="1000"/>
              <a:buNone/>
              <a:defRPr b="0" i="0"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641" name="Shape 641"/>
        <p:cNvGrpSpPr/>
        <p:nvPr/>
      </p:nvGrpSpPr>
      <p:grpSpPr>
        <a:xfrm>
          <a:off x="0" y="0"/>
          <a:ext cx="0" cy="0"/>
          <a:chOff x="0" y="0"/>
          <a:chExt cx="0" cy="0"/>
        </a:xfrm>
      </p:grpSpPr>
      <p:sp>
        <p:nvSpPr>
          <p:cNvPr id="642" name="Google Shape;642;p10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 2col">
  <p:cSld name="Title + Content - 2col">
    <p:spTree>
      <p:nvGrpSpPr>
        <p:cNvPr id="643" name="Shape 643"/>
        <p:cNvGrpSpPr/>
        <p:nvPr/>
      </p:nvGrpSpPr>
      <p:grpSpPr>
        <a:xfrm>
          <a:off x="0" y="0"/>
          <a:ext cx="0" cy="0"/>
          <a:chOff x="0" y="0"/>
          <a:chExt cx="0" cy="0"/>
        </a:xfrm>
      </p:grpSpPr>
      <p:sp>
        <p:nvSpPr>
          <p:cNvPr id="644" name="Google Shape;644;p10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08"/>
          <p:cNvSpPr txBox="1"/>
          <p:nvPr>
            <p:ph type="title"/>
          </p:nvPr>
        </p:nvSpPr>
        <p:spPr>
          <a:xfrm>
            <a:off x="273050" y="269875"/>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08"/>
          <p:cNvSpPr txBox="1"/>
          <p:nvPr>
            <p:ph idx="1" type="body"/>
          </p:nvPr>
        </p:nvSpPr>
        <p:spPr>
          <a:xfrm>
            <a:off x="269873" y="1638300"/>
            <a:ext cx="11642724"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 3col">
  <p:cSld name="Title + Content - 3col">
    <p:spTree>
      <p:nvGrpSpPr>
        <p:cNvPr id="647" name="Shape 647"/>
        <p:cNvGrpSpPr/>
        <p:nvPr/>
      </p:nvGrpSpPr>
      <p:grpSpPr>
        <a:xfrm>
          <a:off x="0" y="0"/>
          <a:ext cx="0" cy="0"/>
          <a:chOff x="0" y="0"/>
          <a:chExt cx="0" cy="0"/>
        </a:xfrm>
      </p:grpSpPr>
      <p:sp>
        <p:nvSpPr>
          <p:cNvPr id="648" name="Google Shape;648;p10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9" name="Google Shape;649;p109"/>
          <p:cNvSpPr txBox="1"/>
          <p:nvPr>
            <p:ph type="title"/>
          </p:nvPr>
        </p:nvSpPr>
        <p:spPr>
          <a:xfrm>
            <a:off x="273050" y="269875"/>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0" name="Google Shape;650;p109"/>
          <p:cNvSpPr txBox="1"/>
          <p:nvPr>
            <p:ph idx="1" type="body"/>
          </p:nvPr>
        </p:nvSpPr>
        <p:spPr>
          <a:xfrm>
            <a:off x="269873" y="1638300"/>
            <a:ext cx="11642724"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 4col">
  <p:cSld name="Title + Content - 4col">
    <p:spTree>
      <p:nvGrpSpPr>
        <p:cNvPr id="651" name="Shape 651"/>
        <p:cNvGrpSpPr/>
        <p:nvPr/>
      </p:nvGrpSpPr>
      <p:grpSpPr>
        <a:xfrm>
          <a:off x="0" y="0"/>
          <a:ext cx="0" cy="0"/>
          <a:chOff x="0" y="0"/>
          <a:chExt cx="0" cy="0"/>
        </a:xfrm>
      </p:grpSpPr>
      <p:sp>
        <p:nvSpPr>
          <p:cNvPr id="652" name="Google Shape;652;p11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110"/>
          <p:cNvSpPr txBox="1"/>
          <p:nvPr>
            <p:ph type="title"/>
          </p:nvPr>
        </p:nvSpPr>
        <p:spPr>
          <a:xfrm>
            <a:off x="273050" y="269875"/>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4" name="Google Shape;654;p110"/>
          <p:cNvSpPr txBox="1"/>
          <p:nvPr>
            <p:ph idx="1" type="body"/>
          </p:nvPr>
        </p:nvSpPr>
        <p:spPr>
          <a:xfrm>
            <a:off x="269873" y="1638300"/>
            <a:ext cx="11642724"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E - Shadow Text Only" showMasterSp="0">
  <p:cSld name="Divider E - Shadow Text Only">
    <p:bg>
      <p:bgPr>
        <a:solidFill>
          <a:schemeClr val="accent6"/>
        </a:solidFill>
      </p:bgPr>
    </p:bg>
    <p:spTree>
      <p:nvGrpSpPr>
        <p:cNvPr id="41" name="Shape 41"/>
        <p:cNvGrpSpPr/>
        <p:nvPr/>
      </p:nvGrpSpPr>
      <p:grpSpPr>
        <a:xfrm>
          <a:off x="0" y="0"/>
          <a:ext cx="0" cy="0"/>
          <a:chOff x="0" y="0"/>
          <a:chExt cx="0" cy="0"/>
        </a:xfrm>
      </p:grpSpPr>
      <p:sp>
        <p:nvSpPr>
          <p:cNvPr id="42" name="Google Shape;42;p85"/>
          <p:cNvSpPr txBox="1"/>
          <p:nvPr>
            <p:ph type="title"/>
          </p:nvPr>
        </p:nvSpPr>
        <p:spPr>
          <a:xfrm>
            <a:off x="273050" y="293687"/>
            <a:ext cx="11642724" cy="1970155"/>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8000"/>
              <a:buFont typeface="Arial"/>
              <a:buNone/>
              <a:defRPr b="0" i="0" sz="8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260">
          <p15:clr>
            <a:srgbClr val="F26B43"/>
          </p15:clr>
        </p15:guide>
        <p15:guide id="2" orient="horz" pos="1434">
          <p15:clr>
            <a:srgbClr val="F26B43"/>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 3/4 content">
  <p:cSld name="Title + Content - 3/4 content">
    <p:spTree>
      <p:nvGrpSpPr>
        <p:cNvPr id="655" name="Shape 655"/>
        <p:cNvGrpSpPr/>
        <p:nvPr/>
      </p:nvGrpSpPr>
      <p:grpSpPr>
        <a:xfrm>
          <a:off x="0" y="0"/>
          <a:ext cx="0" cy="0"/>
          <a:chOff x="0" y="0"/>
          <a:chExt cx="0" cy="0"/>
        </a:xfrm>
      </p:grpSpPr>
      <p:sp>
        <p:nvSpPr>
          <p:cNvPr id="656" name="Google Shape;656;p111"/>
          <p:cNvSpPr txBox="1"/>
          <p:nvPr>
            <p:ph idx="1" type="body"/>
          </p:nvPr>
        </p:nvSpPr>
        <p:spPr>
          <a:xfrm>
            <a:off x="2260600" y="1638300"/>
            <a:ext cx="9651997"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7" name="Google Shape;657;p11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8" name="Google Shape;658;p111"/>
          <p:cNvSpPr txBox="1"/>
          <p:nvPr>
            <p:ph type="title"/>
          </p:nvPr>
        </p:nvSpPr>
        <p:spPr>
          <a:xfrm>
            <a:off x="273050" y="277910"/>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600">
          <p15:clr>
            <a:srgbClr val="F26B43"/>
          </p15:clr>
        </p15:guide>
        <p15:guide id="2" orient="horz" pos="1032">
          <p15:clr>
            <a:srgbClr val="F26B43"/>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 Eyebrow - 3/4 Content">
  <p:cSld name="Title w/ Eyebrow - 3/4 Content">
    <p:spTree>
      <p:nvGrpSpPr>
        <p:cNvPr id="659" name="Shape 659"/>
        <p:cNvGrpSpPr/>
        <p:nvPr/>
      </p:nvGrpSpPr>
      <p:grpSpPr>
        <a:xfrm>
          <a:off x="0" y="0"/>
          <a:ext cx="0" cy="0"/>
          <a:chOff x="0" y="0"/>
          <a:chExt cx="0" cy="0"/>
        </a:xfrm>
      </p:grpSpPr>
      <p:sp>
        <p:nvSpPr>
          <p:cNvPr id="660" name="Google Shape;660;p11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112"/>
          <p:cNvSpPr txBox="1"/>
          <p:nvPr>
            <p:ph idx="1"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2" name="Google Shape;662;p112"/>
          <p:cNvSpPr txBox="1"/>
          <p:nvPr>
            <p:ph type="title"/>
          </p:nvPr>
        </p:nvSpPr>
        <p:spPr>
          <a:xfrm>
            <a:off x="273050" y="595313"/>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112"/>
          <p:cNvSpPr txBox="1"/>
          <p:nvPr>
            <p:ph idx="2" type="body"/>
          </p:nvPr>
        </p:nvSpPr>
        <p:spPr>
          <a:xfrm>
            <a:off x="2260600" y="1638300"/>
            <a:ext cx="9651996"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6">
          <p15:clr>
            <a:srgbClr val="F26B43"/>
          </p15:clr>
        </p15:guide>
        <p15:guide id="2" orient="horz" pos="802">
          <p15:clr>
            <a:srgbClr val="F26B43"/>
          </p15:clr>
        </p15:guide>
        <p15:guide id="3" orient="horz" pos="1032">
          <p15:clr>
            <a:srgbClr val="F26B43"/>
          </p15:clr>
        </p15:guide>
        <p15:guide id="4" orient="horz" pos="375">
          <p15:clr>
            <a:srgbClr val="F26B43"/>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 Eyebrow - 2col Content">
  <p:cSld name="Title w/ Eyebrow - 2col Content">
    <p:spTree>
      <p:nvGrpSpPr>
        <p:cNvPr id="664" name="Shape 664"/>
        <p:cNvGrpSpPr/>
        <p:nvPr/>
      </p:nvGrpSpPr>
      <p:grpSpPr>
        <a:xfrm>
          <a:off x="0" y="0"/>
          <a:ext cx="0" cy="0"/>
          <a:chOff x="0" y="0"/>
          <a:chExt cx="0" cy="0"/>
        </a:xfrm>
      </p:grpSpPr>
      <p:sp>
        <p:nvSpPr>
          <p:cNvPr id="665" name="Google Shape;665;p11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6" name="Google Shape;666;p113"/>
          <p:cNvSpPr txBox="1"/>
          <p:nvPr>
            <p:ph idx="1"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 name="Google Shape;667;p113"/>
          <p:cNvSpPr txBox="1"/>
          <p:nvPr>
            <p:ph type="title"/>
          </p:nvPr>
        </p:nvSpPr>
        <p:spPr>
          <a:xfrm>
            <a:off x="273050" y="595313"/>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113"/>
          <p:cNvSpPr txBox="1"/>
          <p:nvPr>
            <p:ph idx="2" type="body"/>
          </p:nvPr>
        </p:nvSpPr>
        <p:spPr>
          <a:xfrm>
            <a:off x="269873" y="1638300"/>
            <a:ext cx="11642724"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6">
          <p15:clr>
            <a:srgbClr val="F26B43"/>
          </p15:clr>
        </p15:guide>
        <p15:guide id="2" orient="horz" pos="802">
          <p15:clr>
            <a:srgbClr val="F26B43"/>
          </p15:clr>
        </p15:guide>
        <p15:guide id="3" orient="horz" pos="1032">
          <p15:clr>
            <a:srgbClr val="F26B43"/>
          </p15:clr>
        </p15:guide>
        <p15:guide id="4" orient="horz" pos="375">
          <p15:clr>
            <a:srgbClr val="F26B43"/>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 Eyebrow - 3col Content">
  <p:cSld name="Title w/ Eyebrow - 3col Content">
    <p:spTree>
      <p:nvGrpSpPr>
        <p:cNvPr id="669" name="Shape 669"/>
        <p:cNvGrpSpPr/>
        <p:nvPr/>
      </p:nvGrpSpPr>
      <p:grpSpPr>
        <a:xfrm>
          <a:off x="0" y="0"/>
          <a:ext cx="0" cy="0"/>
          <a:chOff x="0" y="0"/>
          <a:chExt cx="0" cy="0"/>
        </a:xfrm>
      </p:grpSpPr>
      <p:sp>
        <p:nvSpPr>
          <p:cNvPr id="670" name="Google Shape;670;p11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114"/>
          <p:cNvSpPr txBox="1"/>
          <p:nvPr>
            <p:ph idx="1"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2" name="Google Shape;672;p114"/>
          <p:cNvSpPr txBox="1"/>
          <p:nvPr>
            <p:ph type="title"/>
          </p:nvPr>
        </p:nvSpPr>
        <p:spPr>
          <a:xfrm>
            <a:off x="273050" y="595313"/>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3" name="Google Shape;673;p114"/>
          <p:cNvSpPr txBox="1"/>
          <p:nvPr>
            <p:ph idx="2" type="body"/>
          </p:nvPr>
        </p:nvSpPr>
        <p:spPr>
          <a:xfrm>
            <a:off x="269873" y="1638300"/>
            <a:ext cx="11642724"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16">
          <p15:clr>
            <a:srgbClr val="F26B43"/>
          </p15:clr>
        </p15:guide>
        <p15:guide id="2" orient="horz" pos="802">
          <p15:clr>
            <a:srgbClr val="F26B43"/>
          </p15:clr>
        </p15:guide>
        <p15:guide id="3" orient="horz" pos="1032">
          <p15:clr>
            <a:srgbClr val="F26B43"/>
          </p15:clr>
        </p15:guide>
        <p15:guide id="4" orient="horz" pos="375">
          <p15:clr>
            <a:srgbClr val="F26B43"/>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 Eyebrow - 4col Content">
  <p:cSld name="Title w/ Eyebrow - 4col Content">
    <p:spTree>
      <p:nvGrpSpPr>
        <p:cNvPr id="674" name="Shape 674"/>
        <p:cNvGrpSpPr/>
        <p:nvPr/>
      </p:nvGrpSpPr>
      <p:grpSpPr>
        <a:xfrm>
          <a:off x="0" y="0"/>
          <a:ext cx="0" cy="0"/>
          <a:chOff x="0" y="0"/>
          <a:chExt cx="0" cy="0"/>
        </a:xfrm>
      </p:grpSpPr>
      <p:sp>
        <p:nvSpPr>
          <p:cNvPr id="675" name="Google Shape;675;p115"/>
          <p:cNvSpPr txBox="1"/>
          <p:nvPr>
            <p:ph idx="1" type="body"/>
          </p:nvPr>
        </p:nvSpPr>
        <p:spPr>
          <a:xfrm>
            <a:off x="269874" y="1638300"/>
            <a:ext cx="11642723" cy="450164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6" name="Google Shape;676;p11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115"/>
          <p:cNvSpPr txBox="1"/>
          <p:nvPr>
            <p:ph type="title"/>
          </p:nvPr>
        </p:nvSpPr>
        <p:spPr>
          <a:xfrm>
            <a:off x="273050" y="595312"/>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8" name="Google Shape;678;p115"/>
          <p:cNvSpPr txBox="1"/>
          <p:nvPr>
            <p:ph idx="2" type="body"/>
          </p:nvPr>
        </p:nvSpPr>
        <p:spPr>
          <a:xfrm>
            <a:off x="269875" y="267679"/>
            <a:ext cx="782587" cy="234360"/>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70">
          <p15:clr>
            <a:srgbClr val="F26B43"/>
          </p15:clr>
        </p15:guide>
        <p15:guide id="2" orient="horz" pos="316">
          <p15:clr>
            <a:srgbClr val="F26B43"/>
          </p15:clr>
        </p15:guide>
        <p15:guide id="3" orient="horz" pos="792">
          <p15:clr>
            <a:srgbClr val="F26B43"/>
          </p15:clr>
        </p15:guide>
        <p15:guide id="4" orient="horz" pos="1032">
          <p15:clr>
            <a:srgbClr val="F26B43"/>
          </p15:clr>
        </p15:guide>
        <p15:guide id="5" pos="1874">
          <p15:clr>
            <a:srgbClr val="F26B43"/>
          </p15:clr>
        </p15:guide>
        <p15:guide id="6" pos="2050">
          <p15:clr>
            <a:srgbClr val="F26B43"/>
          </p15:clr>
        </p15:guide>
        <p15:guide id="7" pos="5630">
          <p15:clr>
            <a:srgbClr val="F26B43"/>
          </p15:clr>
        </p15:guide>
        <p15:guide id="8" pos="5804">
          <p15:clr>
            <a:srgbClr val="F26B43"/>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 Eyebrow">
  <p:cSld name="Title w/ Eyebrow">
    <p:spTree>
      <p:nvGrpSpPr>
        <p:cNvPr id="679" name="Shape 679"/>
        <p:cNvGrpSpPr/>
        <p:nvPr/>
      </p:nvGrpSpPr>
      <p:grpSpPr>
        <a:xfrm>
          <a:off x="0" y="0"/>
          <a:ext cx="0" cy="0"/>
          <a:chOff x="0" y="0"/>
          <a:chExt cx="0" cy="0"/>
        </a:xfrm>
      </p:grpSpPr>
      <p:sp>
        <p:nvSpPr>
          <p:cNvPr id="680" name="Google Shape;680;p11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116"/>
          <p:cNvSpPr txBox="1"/>
          <p:nvPr>
            <p:ph idx="1" type="body"/>
          </p:nvPr>
        </p:nvSpPr>
        <p:spPr>
          <a:xfrm>
            <a:off x="269875" y="267135"/>
            <a:ext cx="803021" cy="235449"/>
          </a:xfrm>
          <a:prstGeom prst="rect">
            <a:avLst/>
          </a:prstGeom>
          <a:solidFill>
            <a:schemeClr val="accent2"/>
          </a:solidFill>
          <a:ln>
            <a:noFill/>
          </a:ln>
        </p:spPr>
        <p:txBody>
          <a:bodyPr anchorCtr="0" anchor="ctr" bIns="45700" lIns="91425" spcFirstLastPara="1" rIns="91425" wrap="square" tIns="45700">
            <a:spAutoFit/>
          </a:bodyPr>
          <a:lstStyle>
            <a:lvl1pPr indent="-228600" lvl="0" marL="457200" algn="l">
              <a:lnSpc>
                <a:spcPct val="110000"/>
              </a:lnSpc>
              <a:spcBef>
                <a:spcPts val="400"/>
              </a:spcBef>
              <a:spcAft>
                <a:spcPts val="0"/>
              </a:spcAft>
              <a:buClr>
                <a:schemeClr val="lt1"/>
              </a:buClr>
              <a:buSzPts val="900"/>
              <a:buNone/>
              <a:defRPr b="0" i="0" sz="900" cap="none">
                <a:solidFill>
                  <a:schemeClr val="lt1"/>
                </a:solidFill>
              </a:defRPr>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2" name="Google Shape;682;p116"/>
          <p:cNvSpPr txBox="1"/>
          <p:nvPr>
            <p:ph type="title"/>
          </p:nvPr>
        </p:nvSpPr>
        <p:spPr>
          <a:xfrm>
            <a:off x="273050" y="595313"/>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316">
          <p15:clr>
            <a:srgbClr val="F26B43"/>
          </p15:clr>
        </p15:guide>
        <p15:guide id="2" orient="horz" pos="802">
          <p15:clr>
            <a:srgbClr val="F26B43"/>
          </p15:clr>
        </p15:guide>
        <p15:guide id="3" orient="horz" pos="1032">
          <p15:clr>
            <a:srgbClr val="F26B43"/>
          </p15:clr>
        </p15:guide>
        <p15:guide id="4" orient="horz" pos="375">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block">
  <p:cSld name="Half color block">
    <p:spTree>
      <p:nvGrpSpPr>
        <p:cNvPr id="683" name="Shape 683"/>
        <p:cNvGrpSpPr/>
        <p:nvPr/>
      </p:nvGrpSpPr>
      <p:grpSpPr>
        <a:xfrm>
          <a:off x="0" y="0"/>
          <a:ext cx="0" cy="0"/>
          <a:chOff x="0" y="0"/>
          <a:chExt cx="0" cy="0"/>
        </a:xfrm>
      </p:grpSpPr>
      <p:sp>
        <p:nvSpPr>
          <p:cNvPr id="684" name="Google Shape;684;p117"/>
          <p:cNvSpPr/>
          <p:nvPr/>
        </p:nvSpPr>
        <p:spPr>
          <a:xfrm>
            <a:off x="5638" y="0"/>
            <a:ext cx="12186361" cy="3210447"/>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49"/>
              <a:buFont typeface="Arial"/>
              <a:buNone/>
            </a:pPr>
            <a:r>
              <a:t/>
            </a:r>
            <a:endParaRPr b="0" i="0" sz="1349" u="none" cap="none" strike="noStrike">
              <a:solidFill>
                <a:srgbClr val="FFFFFF"/>
              </a:solidFill>
              <a:latin typeface="Arial"/>
              <a:ea typeface="Arial"/>
              <a:cs typeface="Arial"/>
              <a:sym typeface="Arial"/>
            </a:endParaRPr>
          </a:p>
        </p:txBody>
      </p:sp>
      <p:sp>
        <p:nvSpPr>
          <p:cNvPr id="685" name="Google Shape;685;p11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17"/>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7"/>
          <p:cNvSpPr/>
          <p:nvPr/>
        </p:nvSpPr>
        <p:spPr>
          <a:xfrm>
            <a:off x="843064" y="2840392"/>
            <a:ext cx="1203779" cy="1205710"/>
          </a:xfrm>
          <a:prstGeom prst="ellipse">
            <a:avLst/>
          </a:prstGeom>
          <a:solidFill>
            <a:schemeClr val="lt1"/>
          </a:solidFill>
          <a:ln cap="flat" cmpd="sng" w="12700">
            <a:solidFill>
              <a:schemeClr val="accent6"/>
            </a:solidFill>
            <a:prstDash val="solid"/>
            <a:miter lim="800000"/>
            <a:headEnd len="sm" w="sm" type="none"/>
            <a:tailEnd len="sm" w="sm" type="none"/>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chemeClr val="dk1"/>
              </a:buClr>
              <a:buSzPts val="1349"/>
              <a:buFont typeface="Arial"/>
              <a:buNone/>
            </a:pPr>
            <a:r>
              <a:t/>
            </a:r>
            <a:endParaRPr b="0" i="0" sz="1349" u="none" cap="none" strike="noStrike">
              <a:solidFill>
                <a:srgbClr val="000000"/>
              </a:solidFill>
              <a:latin typeface="Arial"/>
              <a:ea typeface="Arial"/>
              <a:cs typeface="Arial"/>
              <a:sym typeface="Arial"/>
            </a:endParaRPr>
          </a:p>
        </p:txBody>
      </p:sp>
      <p:sp>
        <p:nvSpPr>
          <p:cNvPr id="688" name="Google Shape;688;p117"/>
          <p:cNvSpPr/>
          <p:nvPr/>
        </p:nvSpPr>
        <p:spPr>
          <a:xfrm>
            <a:off x="2702848" y="2840392"/>
            <a:ext cx="1203779" cy="1205710"/>
          </a:xfrm>
          <a:prstGeom prst="ellipse">
            <a:avLst/>
          </a:prstGeom>
          <a:solidFill>
            <a:schemeClr val="lt1"/>
          </a:solidFill>
          <a:ln cap="flat" cmpd="sng" w="12700">
            <a:solidFill>
              <a:schemeClr val="accent6"/>
            </a:solidFill>
            <a:prstDash val="solid"/>
            <a:miter lim="800000"/>
            <a:headEnd len="sm" w="sm" type="none"/>
            <a:tailEnd len="sm" w="sm" type="none"/>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chemeClr val="dk1"/>
              </a:buClr>
              <a:buSzPts val="1349"/>
              <a:buFont typeface="Arial"/>
              <a:buNone/>
            </a:pPr>
            <a:r>
              <a:t/>
            </a:r>
            <a:endParaRPr b="0" i="0" sz="1349" u="none" cap="none" strike="noStrike">
              <a:solidFill>
                <a:srgbClr val="000000"/>
              </a:solidFill>
              <a:latin typeface="Arial"/>
              <a:ea typeface="Arial"/>
              <a:cs typeface="Arial"/>
              <a:sym typeface="Arial"/>
            </a:endParaRPr>
          </a:p>
        </p:txBody>
      </p:sp>
      <p:sp>
        <p:nvSpPr>
          <p:cNvPr id="689" name="Google Shape;689;p117"/>
          <p:cNvSpPr/>
          <p:nvPr/>
        </p:nvSpPr>
        <p:spPr>
          <a:xfrm>
            <a:off x="4562632" y="2840392"/>
            <a:ext cx="1203779" cy="1205710"/>
          </a:xfrm>
          <a:prstGeom prst="ellipse">
            <a:avLst/>
          </a:prstGeom>
          <a:solidFill>
            <a:schemeClr val="lt1"/>
          </a:solidFill>
          <a:ln cap="flat" cmpd="sng" w="12700">
            <a:solidFill>
              <a:schemeClr val="accent6"/>
            </a:solidFill>
            <a:prstDash val="solid"/>
            <a:miter lim="800000"/>
            <a:headEnd len="sm" w="sm" type="none"/>
            <a:tailEnd len="sm" w="sm" type="none"/>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chemeClr val="dk1"/>
              </a:buClr>
              <a:buSzPts val="1349"/>
              <a:buFont typeface="Arial"/>
              <a:buNone/>
            </a:pPr>
            <a:r>
              <a:t/>
            </a:r>
            <a:endParaRPr b="0" i="0" sz="1349" u="none" cap="none" strike="noStrike">
              <a:solidFill>
                <a:srgbClr val="000000"/>
              </a:solidFill>
              <a:latin typeface="Arial"/>
              <a:ea typeface="Arial"/>
              <a:cs typeface="Arial"/>
              <a:sym typeface="Arial"/>
            </a:endParaRPr>
          </a:p>
        </p:txBody>
      </p:sp>
      <p:sp>
        <p:nvSpPr>
          <p:cNvPr id="690" name="Google Shape;690;p117"/>
          <p:cNvSpPr/>
          <p:nvPr/>
        </p:nvSpPr>
        <p:spPr>
          <a:xfrm>
            <a:off x="6422416" y="2840392"/>
            <a:ext cx="1203779" cy="1205710"/>
          </a:xfrm>
          <a:prstGeom prst="ellipse">
            <a:avLst/>
          </a:prstGeom>
          <a:solidFill>
            <a:schemeClr val="lt1"/>
          </a:solidFill>
          <a:ln cap="flat" cmpd="sng" w="12700">
            <a:solidFill>
              <a:schemeClr val="accent6"/>
            </a:solidFill>
            <a:prstDash val="solid"/>
            <a:miter lim="800000"/>
            <a:headEnd len="sm" w="sm" type="none"/>
            <a:tailEnd len="sm" w="sm" type="none"/>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chemeClr val="dk1"/>
              </a:buClr>
              <a:buSzPts val="1349"/>
              <a:buFont typeface="Arial"/>
              <a:buNone/>
            </a:pPr>
            <a:r>
              <a:t/>
            </a:r>
            <a:endParaRPr b="0" i="0" sz="1349" u="none" cap="none" strike="noStrike">
              <a:solidFill>
                <a:srgbClr val="000000"/>
              </a:solidFill>
              <a:latin typeface="Arial"/>
              <a:ea typeface="Arial"/>
              <a:cs typeface="Arial"/>
              <a:sym typeface="Arial"/>
            </a:endParaRPr>
          </a:p>
        </p:txBody>
      </p:sp>
      <p:sp>
        <p:nvSpPr>
          <p:cNvPr id="691" name="Google Shape;691;p117"/>
          <p:cNvSpPr/>
          <p:nvPr/>
        </p:nvSpPr>
        <p:spPr>
          <a:xfrm>
            <a:off x="8282200" y="2840392"/>
            <a:ext cx="1203779" cy="1205710"/>
          </a:xfrm>
          <a:prstGeom prst="ellipse">
            <a:avLst/>
          </a:prstGeom>
          <a:solidFill>
            <a:schemeClr val="lt1"/>
          </a:solidFill>
          <a:ln cap="flat" cmpd="sng" w="12700">
            <a:solidFill>
              <a:schemeClr val="accent6"/>
            </a:solidFill>
            <a:prstDash val="solid"/>
            <a:miter lim="800000"/>
            <a:headEnd len="sm" w="sm" type="none"/>
            <a:tailEnd len="sm" w="sm" type="none"/>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chemeClr val="dk1"/>
              </a:buClr>
              <a:buSzPts val="1349"/>
              <a:buFont typeface="Arial"/>
              <a:buNone/>
            </a:pPr>
            <a:r>
              <a:t/>
            </a:r>
            <a:endParaRPr b="0" i="0" sz="1349" u="none" cap="none" strike="noStrike">
              <a:solidFill>
                <a:srgbClr val="000000"/>
              </a:solidFill>
              <a:latin typeface="Arial"/>
              <a:ea typeface="Arial"/>
              <a:cs typeface="Arial"/>
              <a:sym typeface="Arial"/>
            </a:endParaRPr>
          </a:p>
        </p:txBody>
      </p:sp>
      <p:sp>
        <p:nvSpPr>
          <p:cNvPr id="692" name="Google Shape;692;p117"/>
          <p:cNvSpPr/>
          <p:nvPr/>
        </p:nvSpPr>
        <p:spPr>
          <a:xfrm>
            <a:off x="10141986" y="2840392"/>
            <a:ext cx="1203779" cy="1205710"/>
          </a:xfrm>
          <a:prstGeom prst="ellipse">
            <a:avLst/>
          </a:prstGeom>
          <a:solidFill>
            <a:schemeClr val="lt1"/>
          </a:solidFill>
          <a:ln cap="flat" cmpd="sng" w="12700">
            <a:solidFill>
              <a:schemeClr val="accent6"/>
            </a:solidFill>
            <a:prstDash val="solid"/>
            <a:miter lim="800000"/>
            <a:headEnd len="sm" w="sm" type="none"/>
            <a:tailEnd len="sm" w="sm" type="none"/>
          </a:ln>
        </p:spPr>
        <p:txBody>
          <a:bodyPr anchorCtr="0" anchor="t" bIns="45675" lIns="91350" spcFirstLastPara="1" rIns="91350" wrap="square" tIns="45675">
            <a:noAutofit/>
          </a:bodyPr>
          <a:lstStyle/>
          <a:p>
            <a:pPr indent="0" lvl="0" marL="0" marR="0" rtl="0" algn="l">
              <a:lnSpc>
                <a:spcPct val="100000"/>
              </a:lnSpc>
              <a:spcBef>
                <a:spcPts val="0"/>
              </a:spcBef>
              <a:spcAft>
                <a:spcPts val="0"/>
              </a:spcAft>
              <a:buClr>
                <a:schemeClr val="dk1"/>
              </a:buClr>
              <a:buSzPts val="1349"/>
              <a:buFont typeface="Arial"/>
              <a:buNone/>
            </a:pPr>
            <a:r>
              <a:t/>
            </a:r>
            <a:endParaRPr b="0" i="0" sz="1349" u="none" cap="none" strike="noStrike">
              <a:solidFill>
                <a:srgbClr val="000000"/>
              </a:solidFill>
              <a:latin typeface="Arial"/>
              <a:ea typeface="Arial"/>
              <a:cs typeface="Arial"/>
              <a:sym typeface="Arial"/>
            </a:endParaRPr>
          </a:p>
        </p:txBody>
      </p:sp>
      <p:cxnSp>
        <p:nvCxnSpPr>
          <p:cNvPr id="693" name="Google Shape;693;p117"/>
          <p:cNvCxnSpPr/>
          <p:nvPr/>
        </p:nvCxnSpPr>
        <p:spPr>
          <a:xfrm>
            <a:off x="2136187" y="3443247"/>
            <a:ext cx="477317" cy="0"/>
          </a:xfrm>
          <a:prstGeom prst="straightConnector1">
            <a:avLst/>
          </a:prstGeom>
          <a:noFill/>
          <a:ln cap="flat" cmpd="sng" w="12700">
            <a:solidFill>
              <a:schemeClr val="dk1"/>
            </a:solidFill>
            <a:prstDash val="solid"/>
            <a:miter lim="800000"/>
            <a:headEnd len="sm" w="sm" type="none"/>
            <a:tailEnd len="med" w="med" type="triangle"/>
          </a:ln>
        </p:spPr>
      </p:cxnSp>
      <p:cxnSp>
        <p:nvCxnSpPr>
          <p:cNvPr id="694" name="Google Shape;694;p117"/>
          <p:cNvCxnSpPr/>
          <p:nvPr/>
        </p:nvCxnSpPr>
        <p:spPr>
          <a:xfrm>
            <a:off x="3995970" y="3443247"/>
            <a:ext cx="477317" cy="0"/>
          </a:xfrm>
          <a:prstGeom prst="straightConnector1">
            <a:avLst/>
          </a:prstGeom>
          <a:noFill/>
          <a:ln cap="flat" cmpd="sng" w="12700">
            <a:solidFill>
              <a:schemeClr val="dk1"/>
            </a:solidFill>
            <a:prstDash val="solid"/>
            <a:miter lim="800000"/>
            <a:headEnd len="sm" w="sm" type="none"/>
            <a:tailEnd len="med" w="med" type="triangle"/>
          </a:ln>
        </p:spPr>
      </p:cxnSp>
      <p:cxnSp>
        <p:nvCxnSpPr>
          <p:cNvPr id="695" name="Google Shape;695;p117"/>
          <p:cNvCxnSpPr/>
          <p:nvPr/>
        </p:nvCxnSpPr>
        <p:spPr>
          <a:xfrm>
            <a:off x="5855755" y="3443247"/>
            <a:ext cx="477317" cy="0"/>
          </a:xfrm>
          <a:prstGeom prst="straightConnector1">
            <a:avLst/>
          </a:prstGeom>
          <a:noFill/>
          <a:ln cap="flat" cmpd="sng" w="12700">
            <a:solidFill>
              <a:schemeClr val="dk1"/>
            </a:solidFill>
            <a:prstDash val="solid"/>
            <a:miter lim="800000"/>
            <a:headEnd len="sm" w="sm" type="none"/>
            <a:tailEnd len="med" w="med" type="triangle"/>
          </a:ln>
        </p:spPr>
      </p:cxnSp>
      <p:cxnSp>
        <p:nvCxnSpPr>
          <p:cNvPr id="696" name="Google Shape;696;p117"/>
          <p:cNvCxnSpPr/>
          <p:nvPr/>
        </p:nvCxnSpPr>
        <p:spPr>
          <a:xfrm>
            <a:off x="7715538" y="3443247"/>
            <a:ext cx="477317" cy="0"/>
          </a:xfrm>
          <a:prstGeom prst="straightConnector1">
            <a:avLst/>
          </a:prstGeom>
          <a:noFill/>
          <a:ln cap="flat" cmpd="sng" w="12700">
            <a:solidFill>
              <a:schemeClr val="dk1"/>
            </a:solidFill>
            <a:prstDash val="solid"/>
            <a:miter lim="800000"/>
            <a:headEnd len="sm" w="sm" type="none"/>
            <a:tailEnd len="med" w="med" type="triangle"/>
          </a:ln>
        </p:spPr>
      </p:cxnSp>
      <p:cxnSp>
        <p:nvCxnSpPr>
          <p:cNvPr id="697" name="Google Shape;697;p117"/>
          <p:cNvCxnSpPr/>
          <p:nvPr/>
        </p:nvCxnSpPr>
        <p:spPr>
          <a:xfrm>
            <a:off x="9575323" y="3443247"/>
            <a:ext cx="477317" cy="0"/>
          </a:xfrm>
          <a:prstGeom prst="straightConnector1">
            <a:avLst/>
          </a:prstGeom>
          <a:noFill/>
          <a:ln cap="flat" cmpd="sng" w="12700">
            <a:solidFill>
              <a:schemeClr val="dk1"/>
            </a:solidFill>
            <a:prstDash val="solid"/>
            <a:miter lim="800000"/>
            <a:headEnd len="sm" w="sm" type="none"/>
            <a:tailEnd len="med" w="med" type="triangle"/>
          </a:ln>
        </p:spPr>
      </p:cxnSp>
      <p:sp>
        <p:nvSpPr>
          <p:cNvPr id="698" name="Google Shape;698;p117"/>
          <p:cNvSpPr/>
          <p:nvPr>
            <p:ph idx="2" type="pic"/>
          </p:nvPr>
        </p:nvSpPr>
        <p:spPr>
          <a:xfrm>
            <a:off x="1215453" y="3222434"/>
            <a:ext cx="468198" cy="469844"/>
          </a:xfrm>
          <a:prstGeom prst="rect">
            <a:avLst/>
          </a:prstGeom>
          <a:noFill/>
          <a:ln>
            <a:noFill/>
          </a:ln>
        </p:spPr>
      </p:sp>
      <p:sp>
        <p:nvSpPr>
          <p:cNvPr id="699" name="Google Shape;699;p117"/>
          <p:cNvSpPr/>
          <p:nvPr>
            <p:ph idx="3" type="pic"/>
          </p:nvPr>
        </p:nvSpPr>
        <p:spPr>
          <a:xfrm>
            <a:off x="3070637" y="3222434"/>
            <a:ext cx="468198" cy="469844"/>
          </a:xfrm>
          <a:prstGeom prst="rect">
            <a:avLst/>
          </a:prstGeom>
          <a:noFill/>
          <a:ln>
            <a:noFill/>
          </a:ln>
        </p:spPr>
      </p:sp>
      <p:sp>
        <p:nvSpPr>
          <p:cNvPr id="700" name="Google Shape;700;p117"/>
          <p:cNvSpPr/>
          <p:nvPr>
            <p:ph idx="4" type="pic"/>
          </p:nvPr>
        </p:nvSpPr>
        <p:spPr>
          <a:xfrm>
            <a:off x="4930422" y="3222434"/>
            <a:ext cx="468198" cy="469844"/>
          </a:xfrm>
          <a:prstGeom prst="rect">
            <a:avLst/>
          </a:prstGeom>
          <a:noFill/>
          <a:ln>
            <a:noFill/>
          </a:ln>
        </p:spPr>
      </p:sp>
      <p:sp>
        <p:nvSpPr>
          <p:cNvPr id="701" name="Google Shape;701;p117"/>
          <p:cNvSpPr/>
          <p:nvPr>
            <p:ph idx="5" type="pic"/>
          </p:nvPr>
        </p:nvSpPr>
        <p:spPr>
          <a:xfrm>
            <a:off x="6790205" y="3222434"/>
            <a:ext cx="468198" cy="469844"/>
          </a:xfrm>
          <a:prstGeom prst="rect">
            <a:avLst/>
          </a:prstGeom>
          <a:noFill/>
          <a:ln>
            <a:noFill/>
          </a:ln>
        </p:spPr>
      </p:sp>
      <p:sp>
        <p:nvSpPr>
          <p:cNvPr id="702" name="Google Shape;702;p117"/>
          <p:cNvSpPr/>
          <p:nvPr>
            <p:ph idx="6" type="pic"/>
          </p:nvPr>
        </p:nvSpPr>
        <p:spPr>
          <a:xfrm>
            <a:off x="8649990" y="3222434"/>
            <a:ext cx="468198" cy="469844"/>
          </a:xfrm>
          <a:prstGeom prst="rect">
            <a:avLst/>
          </a:prstGeom>
          <a:noFill/>
          <a:ln>
            <a:noFill/>
          </a:ln>
        </p:spPr>
      </p:sp>
      <p:sp>
        <p:nvSpPr>
          <p:cNvPr id="703" name="Google Shape;703;p117"/>
          <p:cNvSpPr/>
          <p:nvPr>
            <p:ph idx="7" type="pic"/>
          </p:nvPr>
        </p:nvSpPr>
        <p:spPr>
          <a:xfrm>
            <a:off x="10515600" y="3222434"/>
            <a:ext cx="468198" cy="469844"/>
          </a:xfrm>
          <a:prstGeom prst="rect">
            <a:avLst/>
          </a:prstGeom>
          <a:noFill/>
          <a:ln>
            <a:noFill/>
          </a:ln>
        </p:spPr>
      </p:sp>
      <p:sp>
        <p:nvSpPr>
          <p:cNvPr id="704" name="Google Shape;704;p117"/>
          <p:cNvSpPr txBox="1"/>
          <p:nvPr>
            <p:ph idx="1" type="body"/>
          </p:nvPr>
        </p:nvSpPr>
        <p:spPr>
          <a:xfrm>
            <a:off x="757791" y="2525617"/>
            <a:ext cx="1390498" cy="195549"/>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1"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5" name="Google Shape;705;p117"/>
          <p:cNvSpPr txBox="1"/>
          <p:nvPr>
            <p:ph idx="8" type="body"/>
          </p:nvPr>
        </p:nvSpPr>
        <p:spPr>
          <a:xfrm>
            <a:off x="2590800" y="2525617"/>
            <a:ext cx="1390498" cy="195549"/>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1"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117"/>
          <p:cNvSpPr txBox="1"/>
          <p:nvPr>
            <p:ph idx="9" type="body"/>
          </p:nvPr>
        </p:nvSpPr>
        <p:spPr>
          <a:xfrm>
            <a:off x="4495800" y="2525617"/>
            <a:ext cx="1390498" cy="195549"/>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1"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117"/>
          <p:cNvSpPr txBox="1"/>
          <p:nvPr>
            <p:ph idx="13" type="body"/>
          </p:nvPr>
        </p:nvSpPr>
        <p:spPr>
          <a:xfrm>
            <a:off x="6331408" y="2525617"/>
            <a:ext cx="1390498" cy="195549"/>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1"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8" name="Google Shape;708;p117"/>
          <p:cNvSpPr txBox="1"/>
          <p:nvPr>
            <p:ph idx="14" type="body"/>
          </p:nvPr>
        </p:nvSpPr>
        <p:spPr>
          <a:xfrm>
            <a:off x="8186451" y="2525617"/>
            <a:ext cx="1390498" cy="195549"/>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1"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 name="Google Shape;709;p117"/>
          <p:cNvSpPr txBox="1"/>
          <p:nvPr>
            <p:ph idx="15" type="body"/>
          </p:nvPr>
        </p:nvSpPr>
        <p:spPr>
          <a:xfrm>
            <a:off x="10047383" y="2525617"/>
            <a:ext cx="1390498" cy="195549"/>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1200"/>
              <a:buNone/>
              <a:defRPr b="1"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 name="Google Shape;710;p117"/>
          <p:cNvSpPr txBox="1"/>
          <p:nvPr>
            <p:ph idx="16" type="body"/>
          </p:nvPr>
        </p:nvSpPr>
        <p:spPr>
          <a:xfrm>
            <a:off x="757791" y="4175708"/>
            <a:ext cx="1390498" cy="183950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dk1"/>
              </a:buClr>
              <a:buSzPts val="1000"/>
              <a:buNone/>
              <a:defRPr b="0" sz="1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1" name="Google Shape;711;p117"/>
          <p:cNvSpPr txBox="1"/>
          <p:nvPr>
            <p:ph idx="17" type="body"/>
          </p:nvPr>
        </p:nvSpPr>
        <p:spPr>
          <a:xfrm>
            <a:off x="2590800" y="4175708"/>
            <a:ext cx="1390498" cy="183950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dk1"/>
              </a:buClr>
              <a:buSzPts val="1000"/>
              <a:buNone/>
              <a:defRPr b="0" sz="1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2" name="Google Shape;712;p117"/>
          <p:cNvSpPr txBox="1"/>
          <p:nvPr>
            <p:ph idx="18" type="body"/>
          </p:nvPr>
        </p:nvSpPr>
        <p:spPr>
          <a:xfrm>
            <a:off x="4495800" y="4175708"/>
            <a:ext cx="1390498" cy="183950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dk1"/>
              </a:buClr>
              <a:buSzPts val="1000"/>
              <a:buNone/>
              <a:defRPr b="0" sz="1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3" name="Google Shape;713;p117"/>
          <p:cNvSpPr txBox="1"/>
          <p:nvPr>
            <p:ph idx="19" type="body"/>
          </p:nvPr>
        </p:nvSpPr>
        <p:spPr>
          <a:xfrm>
            <a:off x="6331408" y="4175708"/>
            <a:ext cx="1390498" cy="183950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dk1"/>
              </a:buClr>
              <a:buSzPts val="1000"/>
              <a:buNone/>
              <a:defRPr b="0" sz="1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117"/>
          <p:cNvSpPr txBox="1"/>
          <p:nvPr>
            <p:ph idx="20" type="body"/>
          </p:nvPr>
        </p:nvSpPr>
        <p:spPr>
          <a:xfrm>
            <a:off x="8186451" y="4175708"/>
            <a:ext cx="1390498" cy="183950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dk1"/>
              </a:buClr>
              <a:buSzPts val="1000"/>
              <a:buNone/>
              <a:defRPr b="0" sz="1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5" name="Google Shape;715;p117"/>
          <p:cNvSpPr txBox="1"/>
          <p:nvPr>
            <p:ph idx="21" type="body"/>
          </p:nvPr>
        </p:nvSpPr>
        <p:spPr>
          <a:xfrm>
            <a:off x="10047383" y="4175708"/>
            <a:ext cx="1390498" cy="1839502"/>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dk1"/>
              </a:buClr>
              <a:buSzPts val="1000"/>
              <a:buNone/>
              <a:defRPr b="0" sz="10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with icons">
  <p:cSld name="Timeline with icons">
    <p:spTree>
      <p:nvGrpSpPr>
        <p:cNvPr id="716" name="Shape 716"/>
        <p:cNvGrpSpPr/>
        <p:nvPr/>
      </p:nvGrpSpPr>
      <p:grpSpPr>
        <a:xfrm>
          <a:off x="0" y="0"/>
          <a:ext cx="0" cy="0"/>
          <a:chOff x="0" y="0"/>
          <a:chExt cx="0" cy="0"/>
        </a:xfrm>
      </p:grpSpPr>
      <p:sp>
        <p:nvSpPr>
          <p:cNvPr id="717" name="Google Shape;717;p11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8" name="Google Shape;718;p118"/>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719" name="Google Shape;719;p118"/>
          <p:cNvCxnSpPr/>
          <p:nvPr/>
        </p:nvCxnSpPr>
        <p:spPr>
          <a:xfrm>
            <a:off x="273050" y="1576909"/>
            <a:ext cx="0" cy="2007365"/>
          </a:xfrm>
          <a:prstGeom prst="straightConnector1">
            <a:avLst/>
          </a:prstGeom>
          <a:noFill/>
          <a:ln cap="flat" cmpd="sng" w="12700">
            <a:solidFill>
              <a:schemeClr val="dk2"/>
            </a:solidFill>
            <a:prstDash val="solid"/>
            <a:miter lim="800000"/>
            <a:headEnd len="sm" w="sm" type="none"/>
            <a:tailEnd len="sm" w="sm" type="none"/>
          </a:ln>
        </p:spPr>
      </p:cxnSp>
      <p:cxnSp>
        <p:nvCxnSpPr>
          <p:cNvPr id="720" name="Google Shape;720;p118"/>
          <p:cNvCxnSpPr/>
          <p:nvPr/>
        </p:nvCxnSpPr>
        <p:spPr>
          <a:xfrm>
            <a:off x="3767292" y="1576909"/>
            <a:ext cx="0" cy="2007365"/>
          </a:xfrm>
          <a:prstGeom prst="straightConnector1">
            <a:avLst/>
          </a:prstGeom>
          <a:noFill/>
          <a:ln cap="flat" cmpd="sng" w="12700">
            <a:solidFill>
              <a:schemeClr val="dk2"/>
            </a:solidFill>
            <a:prstDash val="solid"/>
            <a:miter lim="800000"/>
            <a:headEnd len="sm" w="sm" type="none"/>
            <a:tailEnd len="sm" w="sm" type="none"/>
          </a:ln>
        </p:spPr>
      </p:cxnSp>
      <p:cxnSp>
        <p:nvCxnSpPr>
          <p:cNvPr id="721" name="Google Shape;721;p118"/>
          <p:cNvCxnSpPr/>
          <p:nvPr/>
        </p:nvCxnSpPr>
        <p:spPr>
          <a:xfrm>
            <a:off x="7261535" y="1576909"/>
            <a:ext cx="0" cy="2007365"/>
          </a:xfrm>
          <a:prstGeom prst="straightConnector1">
            <a:avLst/>
          </a:prstGeom>
          <a:noFill/>
          <a:ln cap="flat" cmpd="sng" w="12700">
            <a:solidFill>
              <a:schemeClr val="dk2"/>
            </a:solidFill>
            <a:prstDash val="solid"/>
            <a:miter lim="800000"/>
            <a:headEnd len="sm" w="sm" type="none"/>
            <a:tailEnd len="sm" w="sm" type="none"/>
          </a:ln>
        </p:spPr>
      </p:cxnSp>
      <p:cxnSp>
        <p:nvCxnSpPr>
          <p:cNvPr id="722" name="Google Shape;722;p118"/>
          <p:cNvCxnSpPr/>
          <p:nvPr/>
        </p:nvCxnSpPr>
        <p:spPr>
          <a:xfrm>
            <a:off x="6365940" y="3586323"/>
            <a:ext cx="0" cy="2001991"/>
          </a:xfrm>
          <a:prstGeom prst="straightConnector1">
            <a:avLst/>
          </a:prstGeom>
          <a:noFill/>
          <a:ln cap="flat" cmpd="sng" w="12700">
            <a:solidFill>
              <a:schemeClr val="dk2"/>
            </a:solidFill>
            <a:prstDash val="solid"/>
            <a:miter lim="800000"/>
            <a:headEnd len="sm" w="sm" type="none"/>
            <a:tailEnd len="sm" w="sm" type="none"/>
          </a:ln>
        </p:spPr>
      </p:cxnSp>
      <p:cxnSp>
        <p:nvCxnSpPr>
          <p:cNvPr id="723" name="Google Shape;723;p118"/>
          <p:cNvCxnSpPr/>
          <p:nvPr/>
        </p:nvCxnSpPr>
        <p:spPr>
          <a:xfrm>
            <a:off x="2871698" y="3586323"/>
            <a:ext cx="0" cy="2001991"/>
          </a:xfrm>
          <a:prstGeom prst="straightConnector1">
            <a:avLst/>
          </a:prstGeom>
          <a:noFill/>
          <a:ln cap="flat" cmpd="sng" w="12700">
            <a:solidFill>
              <a:schemeClr val="dk2"/>
            </a:solidFill>
            <a:prstDash val="solid"/>
            <a:miter lim="800000"/>
            <a:headEnd len="sm" w="sm" type="none"/>
            <a:tailEnd len="sm" w="sm" type="none"/>
          </a:ln>
        </p:spPr>
      </p:cxnSp>
      <p:cxnSp>
        <p:nvCxnSpPr>
          <p:cNvPr id="724" name="Google Shape;724;p118"/>
          <p:cNvCxnSpPr/>
          <p:nvPr/>
        </p:nvCxnSpPr>
        <p:spPr>
          <a:xfrm>
            <a:off x="9860182" y="3586323"/>
            <a:ext cx="0" cy="2001991"/>
          </a:xfrm>
          <a:prstGeom prst="straightConnector1">
            <a:avLst/>
          </a:prstGeom>
          <a:noFill/>
          <a:ln cap="flat" cmpd="sng" w="12700">
            <a:solidFill>
              <a:schemeClr val="dk2"/>
            </a:solidFill>
            <a:prstDash val="solid"/>
            <a:miter lim="800000"/>
            <a:headEnd len="sm" w="sm" type="none"/>
            <a:tailEnd len="sm" w="sm" type="none"/>
          </a:ln>
        </p:spPr>
      </p:cxnSp>
      <p:cxnSp>
        <p:nvCxnSpPr>
          <p:cNvPr id="725" name="Google Shape;725;p118"/>
          <p:cNvCxnSpPr/>
          <p:nvPr/>
        </p:nvCxnSpPr>
        <p:spPr>
          <a:xfrm>
            <a:off x="273050" y="3584275"/>
            <a:ext cx="11642724" cy="0"/>
          </a:xfrm>
          <a:prstGeom prst="straightConnector1">
            <a:avLst/>
          </a:prstGeom>
          <a:noFill/>
          <a:ln cap="flat" cmpd="sng" w="19050">
            <a:solidFill>
              <a:schemeClr val="dk1"/>
            </a:solidFill>
            <a:prstDash val="solid"/>
            <a:miter lim="800000"/>
            <a:headEnd len="sm" w="sm" type="none"/>
            <a:tailEnd len="med" w="med" type="triangle"/>
          </a:ln>
        </p:spPr>
      </p:cxnSp>
      <p:sp>
        <p:nvSpPr>
          <p:cNvPr id="726" name="Google Shape;726;p118"/>
          <p:cNvSpPr txBox="1"/>
          <p:nvPr>
            <p:ph idx="1" type="body"/>
          </p:nvPr>
        </p:nvSpPr>
        <p:spPr>
          <a:xfrm>
            <a:off x="273050" y="1291728"/>
            <a:ext cx="1390498" cy="195549"/>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None/>
              <a:defRPr b="1" sz="12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7" name="Google Shape;727;p118"/>
          <p:cNvSpPr txBox="1"/>
          <p:nvPr>
            <p:ph idx="2" type="body"/>
          </p:nvPr>
        </p:nvSpPr>
        <p:spPr>
          <a:xfrm>
            <a:off x="400205" y="2135141"/>
            <a:ext cx="1653345" cy="5860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b="0" sz="12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8" name="Google Shape;728;p118"/>
          <p:cNvSpPr/>
          <p:nvPr>
            <p:ph idx="3" type="pic"/>
          </p:nvPr>
        </p:nvSpPr>
        <p:spPr>
          <a:xfrm>
            <a:off x="400205" y="1576909"/>
            <a:ext cx="381993" cy="383336"/>
          </a:xfrm>
          <a:prstGeom prst="rect">
            <a:avLst/>
          </a:prstGeom>
          <a:noFill/>
          <a:ln>
            <a:noFill/>
          </a:ln>
        </p:spPr>
      </p:sp>
      <p:sp>
        <p:nvSpPr>
          <p:cNvPr id="729" name="Google Shape;729;p118"/>
          <p:cNvSpPr txBox="1"/>
          <p:nvPr>
            <p:ph idx="4" type="body"/>
          </p:nvPr>
        </p:nvSpPr>
        <p:spPr>
          <a:xfrm>
            <a:off x="3780160" y="1291728"/>
            <a:ext cx="1390498" cy="195549"/>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None/>
              <a:defRPr b="1" sz="12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 name="Google Shape;730;p118"/>
          <p:cNvSpPr txBox="1"/>
          <p:nvPr>
            <p:ph idx="5" type="body"/>
          </p:nvPr>
        </p:nvSpPr>
        <p:spPr>
          <a:xfrm>
            <a:off x="3907315" y="2135141"/>
            <a:ext cx="1653345" cy="5860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b="0" sz="12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1" name="Google Shape;731;p118"/>
          <p:cNvSpPr/>
          <p:nvPr>
            <p:ph idx="6" type="pic"/>
          </p:nvPr>
        </p:nvSpPr>
        <p:spPr>
          <a:xfrm>
            <a:off x="3907315" y="1576909"/>
            <a:ext cx="381993" cy="383336"/>
          </a:xfrm>
          <a:prstGeom prst="rect">
            <a:avLst/>
          </a:prstGeom>
          <a:noFill/>
          <a:ln>
            <a:noFill/>
          </a:ln>
        </p:spPr>
      </p:sp>
      <p:sp>
        <p:nvSpPr>
          <p:cNvPr id="732" name="Google Shape;732;p118"/>
          <p:cNvSpPr txBox="1"/>
          <p:nvPr>
            <p:ph idx="7" type="body"/>
          </p:nvPr>
        </p:nvSpPr>
        <p:spPr>
          <a:xfrm>
            <a:off x="7261032" y="1291728"/>
            <a:ext cx="1390498" cy="195549"/>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None/>
              <a:defRPr b="1" sz="12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 name="Google Shape;733;p118"/>
          <p:cNvSpPr txBox="1"/>
          <p:nvPr>
            <p:ph idx="8" type="body"/>
          </p:nvPr>
        </p:nvSpPr>
        <p:spPr>
          <a:xfrm>
            <a:off x="7388187" y="2135141"/>
            <a:ext cx="1653345" cy="5860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b="0" sz="12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4" name="Google Shape;734;p118"/>
          <p:cNvSpPr/>
          <p:nvPr>
            <p:ph idx="9" type="pic"/>
          </p:nvPr>
        </p:nvSpPr>
        <p:spPr>
          <a:xfrm>
            <a:off x="7388187" y="1576909"/>
            <a:ext cx="381993" cy="383336"/>
          </a:xfrm>
          <a:prstGeom prst="rect">
            <a:avLst/>
          </a:prstGeom>
          <a:noFill/>
          <a:ln>
            <a:noFill/>
          </a:ln>
        </p:spPr>
      </p:sp>
      <p:sp>
        <p:nvSpPr>
          <p:cNvPr id="735" name="Google Shape;735;p118"/>
          <p:cNvSpPr txBox="1"/>
          <p:nvPr>
            <p:ph idx="13" type="body"/>
          </p:nvPr>
        </p:nvSpPr>
        <p:spPr>
          <a:xfrm>
            <a:off x="2996587" y="4845291"/>
            <a:ext cx="1653345" cy="74026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b="0" sz="12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 name="Google Shape;736;p118"/>
          <p:cNvSpPr/>
          <p:nvPr>
            <p:ph idx="14" type="pic"/>
          </p:nvPr>
        </p:nvSpPr>
        <p:spPr>
          <a:xfrm>
            <a:off x="2996587" y="4287059"/>
            <a:ext cx="381993" cy="383336"/>
          </a:xfrm>
          <a:prstGeom prst="rect">
            <a:avLst/>
          </a:prstGeom>
          <a:noFill/>
          <a:ln>
            <a:noFill/>
          </a:ln>
        </p:spPr>
      </p:sp>
      <p:sp>
        <p:nvSpPr>
          <p:cNvPr id="737" name="Google Shape;737;p118"/>
          <p:cNvSpPr txBox="1"/>
          <p:nvPr>
            <p:ph idx="15" type="body"/>
          </p:nvPr>
        </p:nvSpPr>
        <p:spPr>
          <a:xfrm>
            <a:off x="6496277" y="4845291"/>
            <a:ext cx="1653345" cy="74026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b="0" sz="12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8" name="Google Shape;738;p118"/>
          <p:cNvSpPr/>
          <p:nvPr>
            <p:ph idx="16" type="pic"/>
          </p:nvPr>
        </p:nvSpPr>
        <p:spPr>
          <a:xfrm>
            <a:off x="6496277" y="4287059"/>
            <a:ext cx="381993" cy="383336"/>
          </a:xfrm>
          <a:prstGeom prst="rect">
            <a:avLst/>
          </a:prstGeom>
          <a:noFill/>
          <a:ln>
            <a:noFill/>
          </a:ln>
        </p:spPr>
      </p:sp>
      <p:sp>
        <p:nvSpPr>
          <p:cNvPr id="739" name="Google Shape;739;p118"/>
          <p:cNvSpPr txBox="1"/>
          <p:nvPr>
            <p:ph idx="17" type="body"/>
          </p:nvPr>
        </p:nvSpPr>
        <p:spPr>
          <a:xfrm>
            <a:off x="9984951" y="4845291"/>
            <a:ext cx="1653345" cy="74026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b="0" sz="12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 name="Google Shape;740;p118"/>
          <p:cNvSpPr/>
          <p:nvPr>
            <p:ph idx="18" type="pic"/>
          </p:nvPr>
        </p:nvSpPr>
        <p:spPr>
          <a:xfrm>
            <a:off x="9984951" y="4287059"/>
            <a:ext cx="381993" cy="383336"/>
          </a:xfrm>
          <a:prstGeom prst="rect">
            <a:avLst/>
          </a:prstGeom>
          <a:noFill/>
          <a:ln>
            <a:noFill/>
          </a:ln>
        </p:spPr>
      </p:sp>
      <p:sp>
        <p:nvSpPr>
          <p:cNvPr id="741" name="Google Shape;741;p118"/>
          <p:cNvSpPr txBox="1"/>
          <p:nvPr>
            <p:ph idx="19" type="body"/>
          </p:nvPr>
        </p:nvSpPr>
        <p:spPr>
          <a:xfrm>
            <a:off x="2873031" y="5702147"/>
            <a:ext cx="1390498" cy="195549"/>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None/>
              <a:defRPr b="1" sz="12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2" name="Google Shape;742;p118"/>
          <p:cNvSpPr txBox="1"/>
          <p:nvPr>
            <p:ph idx="20" type="body"/>
          </p:nvPr>
        </p:nvSpPr>
        <p:spPr>
          <a:xfrm>
            <a:off x="6380141" y="5702147"/>
            <a:ext cx="1390498" cy="195549"/>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None/>
              <a:defRPr b="1" sz="12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 name="Google Shape;743;p118"/>
          <p:cNvSpPr txBox="1"/>
          <p:nvPr>
            <p:ph idx="21" type="body"/>
          </p:nvPr>
        </p:nvSpPr>
        <p:spPr>
          <a:xfrm>
            <a:off x="9861013" y="5702147"/>
            <a:ext cx="1390498" cy="195549"/>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None/>
              <a:defRPr b="1" sz="12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with images">
  <p:cSld name="Timeline with images">
    <p:bg>
      <p:bgPr>
        <a:solidFill>
          <a:schemeClr val="lt2"/>
        </a:solidFill>
      </p:bgPr>
    </p:bg>
    <p:spTree>
      <p:nvGrpSpPr>
        <p:cNvPr id="744" name="Shape 744"/>
        <p:cNvGrpSpPr/>
        <p:nvPr/>
      </p:nvGrpSpPr>
      <p:grpSpPr>
        <a:xfrm>
          <a:off x="0" y="0"/>
          <a:ext cx="0" cy="0"/>
          <a:chOff x="0" y="0"/>
          <a:chExt cx="0" cy="0"/>
        </a:xfrm>
      </p:grpSpPr>
      <p:sp>
        <p:nvSpPr>
          <p:cNvPr id="745" name="Google Shape;745;p119"/>
          <p:cNvSpPr txBox="1"/>
          <p:nvPr>
            <p:ph idx="1" type="body"/>
          </p:nvPr>
        </p:nvSpPr>
        <p:spPr>
          <a:xfrm>
            <a:off x="5008728" y="1633250"/>
            <a:ext cx="2210938" cy="246888"/>
          </a:xfrm>
          <a:prstGeom prst="rect">
            <a:avLst/>
          </a:prstGeom>
          <a:solidFill>
            <a:schemeClr val="dk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1"/>
              </a:buClr>
              <a:buSzPts val="1000"/>
              <a:buNone/>
              <a:defRPr b="0" sz="1000">
                <a:solidFill>
                  <a:schemeClr val="accen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6" name="Google Shape;746;p119"/>
          <p:cNvSpPr txBox="1"/>
          <p:nvPr>
            <p:ph idx="2" type="body"/>
          </p:nvPr>
        </p:nvSpPr>
        <p:spPr>
          <a:xfrm>
            <a:off x="266701" y="1633250"/>
            <a:ext cx="4654296" cy="246888"/>
          </a:xfrm>
          <a:prstGeom prst="rect">
            <a:avLst/>
          </a:prstGeom>
          <a:solidFill>
            <a:schemeClr val="dk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1"/>
              </a:buClr>
              <a:buSzPts val="1000"/>
              <a:buNone/>
              <a:defRPr b="0" sz="1000">
                <a:solidFill>
                  <a:schemeClr val="accen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7" name="Google Shape;747;p11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8" name="Google Shape;748;p119"/>
          <p:cNvSpPr txBox="1"/>
          <p:nvPr>
            <p:ph type="title"/>
          </p:nvPr>
        </p:nvSpPr>
        <p:spPr>
          <a:xfrm>
            <a:off x="273050" y="274637"/>
            <a:ext cx="5687568"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749" name="Google Shape;749;p119"/>
          <p:cNvCxnSpPr/>
          <p:nvPr/>
        </p:nvCxnSpPr>
        <p:spPr>
          <a:xfrm>
            <a:off x="273050" y="3257378"/>
            <a:ext cx="11642724" cy="0"/>
          </a:xfrm>
          <a:prstGeom prst="straightConnector1">
            <a:avLst/>
          </a:prstGeom>
          <a:noFill/>
          <a:ln cap="flat" cmpd="sng" w="19050">
            <a:solidFill>
              <a:schemeClr val="dk1"/>
            </a:solidFill>
            <a:prstDash val="solid"/>
            <a:miter lim="800000"/>
            <a:headEnd len="sm" w="sm" type="none"/>
            <a:tailEnd len="med" w="med" type="triangle"/>
          </a:ln>
        </p:spPr>
      </p:cxnSp>
      <p:grpSp>
        <p:nvGrpSpPr>
          <p:cNvPr id="750" name="Google Shape;750;p119"/>
          <p:cNvGrpSpPr/>
          <p:nvPr/>
        </p:nvGrpSpPr>
        <p:grpSpPr>
          <a:xfrm>
            <a:off x="455151" y="2274849"/>
            <a:ext cx="94011" cy="1032158"/>
            <a:chOff x="455151" y="2601746"/>
            <a:chExt cx="94011" cy="1032158"/>
          </a:xfrm>
        </p:grpSpPr>
        <p:cxnSp>
          <p:nvCxnSpPr>
            <p:cNvPr id="751" name="Google Shape;751;p119"/>
            <p:cNvCxnSpPr/>
            <p:nvPr/>
          </p:nvCxnSpPr>
          <p:spPr>
            <a:xfrm>
              <a:off x="502156" y="2601746"/>
              <a:ext cx="0" cy="982528"/>
            </a:xfrm>
            <a:prstGeom prst="straightConnector1">
              <a:avLst/>
            </a:prstGeom>
            <a:noFill/>
            <a:ln cap="flat" cmpd="sng" w="9525">
              <a:solidFill>
                <a:schemeClr val="dk2"/>
              </a:solidFill>
              <a:prstDash val="solid"/>
              <a:miter lim="800000"/>
              <a:headEnd len="sm" w="sm" type="none"/>
              <a:tailEnd len="sm" w="sm" type="none"/>
            </a:ln>
          </p:spPr>
        </p:cxnSp>
        <p:sp>
          <p:nvSpPr>
            <p:cNvPr id="752" name="Google Shape;752;p119"/>
            <p:cNvSpPr/>
            <p:nvPr/>
          </p:nvSpPr>
          <p:spPr>
            <a:xfrm>
              <a:off x="455151" y="3539893"/>
              <a:ext cx="94011" cy="94011"/>
            </a:xfrm>
            <a:prstGeom prst="ellipse">
              <a:avLst/>
            </a:prstGeom>
            <a:solidFill>
              <a:schemeClr val="dk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grpSp>
      <p:grpSp>
        <p:nvGrpSpPr>
          <p:cNvPr id="753" name="Google Shape;753;p119"/>
          <p:cNvGrpSpPr/>
          <p:nvPr/>
        </p:nvGrpSpPr>
        <p:grpSpPr>
          <a:xfrm>
            <a:off x="2819853" y="2274849"/>
            <a:ext cx="94011" cy="1032158"/>
            <a:chOff x="455151" y="2601746"/>
            <a:chExt cx="94011" cy="1032158"/>
          </a:xfrm>
        </p:grpSpPr>
        <p:cxnSp>
          <p:nvCxnSpPr>
            <p:cNvPr id="754" name="Google Shape;754;p119"/>
            <p:cNvCxnSpPr/>
            <p:nvPr/>
          </p:nvCxnSpPr>
          <p:spPr>
            <a:xfrm>
              <a:off x="502156" y="2601746"/>
              <a:ext cx="0" cy="982528"/>
            </a:xfrm>
            <a:prstGeom prst="straightConnector1">
              <a:avLst/>
            </a:prstGeom>
            <a:noFill/>
            <a:ln cap="flat" cmpd="sng" w="9525">
              <a:solidFill>
                <a:schemeClr val="dk2"/>
              </a:solidFill>
              <a:prstDash val="solid"/>
              <a:miter lim="800000"/>
              <a:headEnd len="sm" w="sm" type="none"/>
              <a:tailEnd len="sm" w="sm" type="none"/>
            </a:ln>
          </p:spPr>
        </p:cxnSp>
        <p:sp>
          <p:nvSpPr>
            <p:cNvPr id="755" name="Google Shape;755;p119"/>
            <p:cNvSpPr/>
            <p:nvPr/>
          </p:nvSpPr>
          <p:spPr>
            <a:xfrm>
              <a:off x="455151" y="3539893"/>
              <a:ext cx="94011" cy="94011"/>
            </a:xfrm>
            <a:prstGeom prst="ellipse">
              <a:avLst/>
            </a:prstGeom>
            <a:solidFill>
              <a:schemeClr val="dk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grpSp>
      <p:grpSp>
        <p:nvGrpSpPr>
          <p:cNvPr id="756" name="Google Shape;756;p119"/>
          <p:cNvGrpSpPr/>
          <p:nvPr/>
        </p:nvGrpSpPr>
        <p:grpSpPr>
          <a:xfrm>
            <a:off x="5184554" y="2274849"/>
            <a:ext cx="94011" cy="1032158"/>
            <a:chOff x="455151" y="2601746"/>
            <a:chExt cx="94011" cy="1032158"/>
          </a:xfrm>
        </p:grpSpPr>
        <p:cxnSp>
          <p:nvCxnSpPr>
            <p:cNvPr id="757" name="Google Shape;757;p119"/>
            <p:cNvCxnSpPr/>
            <p:nvPr/>
          </p:nvCxnSpPr>
          <p:spPr>
            <a:xfrm>
              <a:off x="502156" y="2601746"/>
              <a:ext cx="0" cy="982528"/>
            </a:xfrm>
            <a:prstGeom prst="straightConnector1">
              <a:avLst/>
            </a:prstGeom>
            <a:noFill/>
            <a:ln cap="flat" cmpd="sng" w="9525">
              <a:solidFill>
                <a:schemeClr val="dk2"/>
              </a:solidFill>
              <a:prstDash val="solid"/>
              <a:miter lim="800000"/>
              <a:headEnd len="sm" w="sm" type="none"/>
              <a:tailEnd len="sm" w="sm" type="none"/>
            </a:ln>
          </p:spPr>
        </p:cxnSp>
        <p:sp>
          <p:nvSpPr>
            <p:cNvPr id="758" name="Google Shape;758;p119"/>
            <p:cNvSpPr/>
            <p:nvPr/>
          </p:nvSpPr>
          <p:spPr>
            <a:xfrm>
              <a:off x="455151" y="3539893"/>
              <a:ext cx="94011" cy="94011"/>
            </a:xfrm>
            <a:prstGeom prst="ellipse">
              <a:avLst/>
            </a:prstGeom>
            <a:solidFill>
              <a:schemeClr val="dk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grpSp>
      <p:grpSp>
        <p:nvGrpSpPr>
          <p:cNvPr id="759" name="Google Shape;759;p119"/>
          <p:cNvGrpSpPr/>
          <p:nvPr/>
        </p:nvGrpSpPr>
        <p:grpSpPr>
          <a:xfrm>
            <a:off x="7549255" y="2274849"/>
            <a:ext cx="94011" cy="1032158"/>
            <a:chOff x="455151" y="2601746"/>
            <a:chExt cx="94011" cy="1032158"/>
          </a:xfrm>
        </p:grpSpPr>
        <p:cxnSp>
          <p:nvCxnSpPr>
            <p:cNvPr id="760" name="Google Shape;760;p119"/>
            <p:cNvCxnSpPr/>
            <p:nvPr/>
          </p:nvCxnSpPr>
          <p:spPr>
            <a:xfrm>
              <a:off x="502156" y="2601746"/>
              <a:ext cx="0" cy="982528"/>
            </a:xfrm>
            <a:prstGeom prst="straightConnector1">
              <a:avLst/>
            </a:prstGeom>
            <a:noFill/>
            <a:ln cap="flat" cmpd="sng" w="9525">
              <a:solidFill>
                <a:schemeClr val="dk2"/>
              </a:solidFill>
              <a:prstDash val="solid"/>
              <a:miter lim="800000"/>
              <a:headEnd len="sm" w="sm" type="none"/>
              <a:tailEnd len="sm" w="sm" type="none"/>
            </a:ln>
          </p:spPr>
        </p:cxnSp>
        <p:sp>
          <p:nvSpPr>
            <p:cNvPr id="761" name="Google Shape;761;p119"/>
            <p:cNvSpPr/>
            <p:nvPr/>
          </p:nvSpPr>
          <p:spPr>
            <a:xfrm>
              <a:off x="455151" y="3539893"/>
              <a:ext cx="94011" cy="94011"/>
            </a:xfrm>
            <a:prstGeom prst="ellipse">
              <a:avLst/>
            </a:prstGeom>
            <a:solidFill>
              <a:schemeClr val="dk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grpSp>
      <p:grpSp>
        <p:nvGrpSpPr>
          <p:cNvPr id="762" name="Google Shape;762;p119"/>
          <p:cNvGrpSpPr/>
          <p:nvPr/>
        </p:nvGrpSpPr>
        <p:grpSpPr>
          <a:xfrm>
            <a:off x="9913957" y="2274849"/>
            <a:ext cx="94011" cy="1032158"/>
            <a:chOff x="455151" y="2601746"/>
            <a:chExt cx="94011" cy="1032158"/>
          </a:xfrm>
        </p:grpSpPr>
        <p:cxnSp>
          <p:nvCxnSpPr>
            <p:cNvPr id="763" name="Google Shape;763;p119"/>
            <p:cNvCxnSpPr/>
            <p:nvPr/>
          </p:nvCxnSpPr>
          <p:spPr>
            <a:xfrm>
              <a:off x="502156" y="2601746"/>
              <a:ext cx="0" cy="982528"/>
            </a:xfrm>
            <a:prstGeom prst="straightConnector1">
              <a:avLst/>
            </a:prstGeom>
            <a:noFill/>
            <a:ln cap="flat" cmpd="sng" w="9525">
              <a:solidFill>
                <a:schemeClr val="dk2"/>
              </a:solidFill>
              <a:prstDash val="solid"/>
              <a:miter lim="800000"/>
              <a:headEnd len="sm" w="sm" type="none"/>
              <a:tailEnd len="sm" w="sm" type="none"/>
            </a:ln>
          </p:spPr>
        </p:cxnSp>
        <p:sp>
          <p:nvSpPr>
            <p:cNvPr id="764" name="Google Shape;764;p119"/>
            <p:cNvSpPr/>
            <p:nvPr/>
          </p:nvSpPr>
          <p:spPr>
            <a:xfrm>
              <a:off x="455151" y="3539893"/>
              <a:ext cx="94011" cy="94011"/>
            </a:xfrm>
            <a:prstGeom prst="ellipse">
              <a:avLst/>
            </a:prstGeom>
            <a:solidFill>
              <a:schemeClr val="dk1"/>
            </a:solid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grpSp>
      <p:cxnSp>
        <p:nvCxnSpPr>
          <p:cNvPr id="765" name="Google Shape;765;p119"/>
          <p:cNvCxnSpPr/>
          <p:nvPr/>
        </p:nvCxnSpPr>
        <p:spPr>
          <a:xfrm>
            <a:off x="266701" y="1889096"/>
            <a:ext cx="0" cy="4238654"/>
          </a:xfrm>
          <a:prstGeom prst="straightConnector1">
            <a:avLst/>
          </a:prstGeom>
          <a:noFill/>
          <a:ln cap="flat" cmpd="sng" w="9525">
            <a:solidFill>
              <a:schemeClr val="accent5"/>
            </a:solidFill>
            <a:prstDash val="dash"/>
            <a:miter lim="800000"/>
            <a:headEnd len="sm" w="sm" type="none"/>
            <a:tailEnd len="sm" w="sm" type="none"/>
          </a:ln>
        </p:spPr>
      </p:cxnSp>
      <p:cxnSp>
        <p:nvCxnSpPr>
          <p:cNvPr id="766" name="Google Shape;766;p119"/>
          <p:cNvCxnSpPr/>
          <p:nvPr/>
        </p:nvCxnSpPr>
        <p:spPr>
          <a:xfrm>
            <a:off x="4920997" y="1889096"/>
            <a:ext cx="0" cy="4238654"/>
          </a:xfrm>
          <a:prstGeom prst="straightConnector1">
            <a:avLst/>
          </a:prstGeom>
          <a:noFill/>
          <a:ln cap="flat" cmpd="sng" w="9525">
            <a:solidFill>
              <a:schemeClr val="accent5"/>
            </a:solidFill>
            <a:prstDash val="dash"/>
            <a:miter lim="800000"/>
            <a:headEnd len="sm" w="sm" type="none"/>
            <a:tailEnd len="sm" w="sm" type="none"/>
          </a:ln>
        </p:spPr>
      </p:cxnSp>
      <p:cxnSp>
        <p:nvCxnSpPr>
          <p:cNvPr id="767" name="Google Shape;767;p119"/>
          <p:cNvCxnSpPr/>
          <p:nvPr/>
        </p:nvCxnSpPr>
        <p:spPr>
          <a:xfrm>
            <a:off x="5006500" y="1889096"/>
            <a:ext cx="0" cy="4238654"/>
          </a:xfrm>
          <a:prstGeom prst="straightConnector1">
            <a:avLst/>
          </a:prstGeom>
          <a:noFill/>
          <a:ln cap="flat" cmpd="sng" w="9525">
            <a:solidFill>
              <a:schemeClr val="accent5"/>
            </a:solidFill>
            <a:prstDash val="dash"/>
            <a:miter lim="800000"/>
            <a:headEnd len="sm" w="sm" type="none"/>
            <a:tailEnd len="sm" w="sm" type="none"/>
          </a:ln>
        </p:spPr>
      </p:cxnSp>
      <p:cxnSp>
        <p:nvCxnSpPr>
          <p:cNvPr id="768" name="Google Shape;768;p119"/>
          <p:cNvCxnSpPr/>
          <p:nvPr/>
        </p:nvCxnSpPr>
        <p:spPr>
          <a:xfrm>
            <a:off x="7215037" y="1889096"/>
            <a:ext cx="0" cy="4238654"/>
          </a:xfrm>
          <a:prstGeom prst="straightConnector1">
            <a:avLst/>
          </a:prstGeom>
          <a:noFill/>
          <a:ln cap="flat" cmpd="sng" w="9525">
            <a:solidFill>
              <a:schemeClr val="accent5"/>
            </a:solidFill>
            <a:prstDash val="dash"/>
            <a:miter lim="800000"/>
            <a:headEnd len="sm" w="sm" type="none"/>
            <a:tailEnd len="sm" w="sm" type="none"/>
          </a:ln>
        </p:spPr>
      </p:cxnSp>
      <p:cxnSp>
        <p:nvCxnSpPr>
          <p:cNvPr id="769" name="Google Shape;769;p119"/>
          <p:cNvCxnSpPr/>
          <p:nvPr/>
        </p:nvCxnSpPr>
        <p:spPr>
          <a:xfrm>
            <a:off x="7300540" y="1889096"/>
            <a:ext cx="0" cy="4238654"/>
          </a:xfrm>
          <a:prstGeom prst="straightConnector1">
            <a:avLst/>
          </a:prstGeom>
          <a:noFill/>
          <a:ln cap="flat" cmpd="sng" w="9525">
            <a:solidFill>
              <a:schemeClr val="accent5"/>
            </a:solidFill>
            <a:prstDash val="dash"/>
            <a:miter lim="800000"/>
            <a:headEnd len="sm" w="sm" type="none"/>
            <a:tailEnd len="sm" w="sm" type="none"/>
          </a:ln>
        </p:spPr>
      </p:cxnSp>
      <p:cxnSp>
        <p:nvCxnSpPr>
          <p:cNvPr id="770" name="Google Shape;770;p119"/>
          <p:cNvCxnSpPr/>
          <p:nvPr/>
        </p:nvCxnSpPr>
        <p:spPr>
          <a:xfrm>
            <a:off x="11954836" y="1889096"/>
            <a:ext cx="0" cy="4238654"/>
          </a:xfrm>
          <a:prstGeom prst="straightConnector1">
            <a:avLst/>
          </a:prstGeom>
          <a:noFill/>
          <a:ln cap="flat" cmpd="sng" w="9525">
            <a:solidFill>
              <a:schemeClr val="accent5"/>
            </a:solidFill>
            <a:prstDash val="dash"/>
            <a:miter lim="800000"/>
            <a:headEnd len="sm" w="sm" type="none"/>
            <a:tailEnd len="sm" w="sm" type="none"/>
          </a:ln>
        </p:spPr>
      </p:cxnSp>
      <p:sp>
        <p:nvSpPr>
          <p:cNvPr id="771" name="Google Shape;771;p119"/>
          <p:cNvSpPr txBox="1"/>
          <p:nvPr>
            <p:ph idx="3" type="body"/>
          </p:nvPr>
        </p:nvSpPr>
        <p:spPr>
          <a:xfrm>
            <a:off x="6230846" y="274637"/>
            <a:ext cx="5687568" cy="66751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050"/>
              <a:buNone/>
              <a:defRPr b="0" sz="105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2" name="Google Shape;772;p119"/>
          <p:cNvSpPr txBox="1"/>
          <p:nvPr>
            <p:ph idx="4" type="body"/>
          </p:nvPr>
        </p:nvSpPr>
        <p:spPr>
          <a:xfrm>
            <a:off x="7300540" y="1633250"/>
            <a:ext cx="4654296" cy="246888"/>
          </a:xfrm>
          <a:prstGeom prst="rect">
            <a:avLst/>
          </a:prstGeom>
          <a:solidFill>
            <a:schemeClr val="dk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1"/>
              </a:buClr>
              <a:buSzPts val="1000"/>
              <a:buNone/>
              <a:defRPr b="0" sz="1000">
                <a:solidFill>
                  <a:schemeClr val="accen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3" name="Google Shape;773;p119"/>
          <p:cNvSpPr txBox="1"/>
          <p:nvPr>
            <p:ph idx="5" type="body"/>
          </p:nvPr>
        </p:nvSpPr>
        <p:spPr>
          <a:xfrm>
            <a:off x="621103" y="2187962"/>
            <a:ext cx="1172219" cy="4454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3200"/>
              <a:buNone/>
              <a:defRPr b="1" sz="3200">
                <a:solidFill>
                  <a:schemeClr val="accent5"/>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4" name="Google Shape;774;p119"/>
          <p:cNvSpPr txBox="1"/>
          <p:nvPr>
            <p:ph idx="6" type="body"/>
          </p:nvPr>
        </p:nvSpPr>
        <p:spPr>
          <a:xfrm>
            <a:off x="621103" y="2665224"/>
            <a:ext cx="1172219" cy="18739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900"/>
              <a:buNone/>
              <a:defRPr b="0" sz="9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5" name="Google Shape;775;p119"/>
          <p:cNvSpPr txBox="1"/>
          <p:nvPr>
            <p:ph idx="7" type="body"/>
          </p:nvPr>
        </p:nvSpPr>
        <p:spPr>
          <a:xfrm>
            <a:off x="2983675" y="2187962"/>
            <a:ext cx="1172219" cy="4454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3200"/>
              <a:buNone/>
              <a:defRPr b="1" sz="3200">
                <a:solidFill>
                  <a:schemeClr val="accent5"/>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6" name="Google Shape;776;p119"/>
          <p:cNvSpPr txBox="1"/>
          <p:nvPr>
            <p:ph idx="8" type="body"/>
          </p:nvPr>
        </p:nvSpPr>
        <p:spPr>
          <a:xfrm>
            <a:off x="2983675" y="2665224"/>
            <a:ext cx="1172219" cy="18739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900"/>
              <a:buNone/>
              <a:defRPr b="0" sz="9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7" name="Google Shape;777;p119"/>
          <p:cNvSpPr txBox="1"/>
          <p:nvPr>
            <p:ph idx="9" type="body"/>
          </p:nvPr>
        </p:nvSpPr>
        <p:spPr>
          <a:xfrm>
            <a:off x="5345875" y="2187962"/>
            <a:ext cx="1172219" cy="4454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3200"/>
              <a:buNone/>
              <a:defRPr b="1" sz="3200">
                <a:solidFill>
                  <a:schemeClr val="accent5"/>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8" name="Google Shape;778;p119"/>
          <p:cNvSpPr txBox="1"/>
          <p:nvPr>
            <p:ph idx="13" type="body"/>
          </p:nvPr>
        </p:nvSpPr>
        <p:spPr>
          <a:xfrm>
            <a:off x="5345875" y="2665224"/>
            <a:ext cx="1172219" cy="18739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900"/>
              <a:buNone/>
              <a:defRPr b="0" sz="9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9" name="Google Shape;779;p119"/>
          <p:cNvSpPr txBox="1"/>
          <p:nvPr>
            <p:ph idx="14" type="body"/>
          </p:nvPr>
        </p:nvSpPr>
        <p:spPr>
          <a:xfrm>
            <a:off x="7719950" y="2187962"/>
            <a:ext cx="1172219" cy="4454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3200"/>
              <a:buNone/>
              <a:defRPr b="1" sz="3200">
                <a:solidFill>
                  <a:schemeClr val="accent5"/>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0" name="Google Shape;780;p119"/>
          <p:cNvSpPr txBox="1"/>
          <p:nvPr>
            <p:ph idx="15" type="body"/>
          </p:nvPr>
        </p:nvSpPr>
        <p:spPr>
          <a:xfrm>
            <a:off x="7719950" y="2665224"/>
            <a:ext cx="1172219" cy="18739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900"/>
              <a:buNone/>
              <a:defRPr b="0" sz="9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1" name="Google Shape;781;p119"/>
          <p:cNvSpPr txBox="1"/>
          <p:nvPr>
            <p:ph idx="16" type="body"/>
          </p:nvPr>
        </p:nvSpPr>
        <p:spPr>
          <a:xfrm>
            <a:off x="10094025" y="2187962"/>
            <a:ext cx="1172219" cy="4454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3200"/>
              <a:buNone/>
              <a:defRPr b="1" sz="3200">
                <a:solidFill>
                  <a:schemeClr val="accent5"/>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2" name="Google Shape;782;p119"/>
          <p:cNvSpPr txBox="1"/>
          <p:nvPr>
            <p:ph idx="17" type="body"/>
          </p:nvPr>
        </p:nvSpPr>
        <p:spPr>
          <a:xfrm>
            <a:off x="10094025" y="2665224"/>
            <a:ext cx="1172219" cy="18739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900"/>
              <a:buNone/>
              <a:defRPr b="0" sz="9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3" name="Google Shape;783;p119"/>
          <p:cNvSpPr txBox="1"/>
          <p:nvPr>
            <p:ph idx="18" type="body"/>
          </p:nvPr>
        </p:nvSpPr>
        <p:spPr>
          <a:xfrm>
            <a:off x="502155" y="3435933"/>
            <a:ext cx="1730406" cy="85953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4" name="Google Shape;784;p119"/>
          <p:cNvSpPr txBox="1"/>
          <p:nvPr>
            <p:ph idx="19" type="body"/>
          </p:nvPr>
        </p:nvSpPr>
        <p:spPr>
          <a:xfrm>
            <a:off x="2854171" y="3435933"/>
            <a:ext cx="1730406" cy="85953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5" name="Google Shape;785;p119"/>
          <p:cNvSpPr txBox="1"/>
          <p:nvPr>
            <p:ph idx="20" type="body"/>
          </p:nvPr>
        </p:nvSpPr>
        <p:spPr>
          <a:xfrm>
            <a:off x="5220584" y="3435933"/>
            <a:ext cx="1730406" cy="85953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6" name="Google Shape;786;p119"/>
          <p:cNvSpPr txBox="1"/>
          <p:nvPr>
            <p:ph idx="21" type="body"/>
          </p:nvPr>
        </p:nvSpPr>
        <p:spPr>
          <a:xfrm>
            <a:off x="7594196" y="3435933"/>
            <a:ext cx="1730406" cy="85953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7" name="Google Shape;787;p119"/>
          <p:cNvSpPr txBox="1"/>
          <p:nvPr>
            <p:ph idx="22" type="body"/>
          </p:nvPr>
        </p:nvSpPr>
        <p:spPr>
          <a:xfrm>
            <a:off x="9960609" y="3435933"/>
            <a:ext cx="1730406" cy="85953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 name="Google Shape;788;p119"/>
          <p:cNvSpPr/>
          <p:nvPr>
            <p:ph idx="23" type="pic"/>
          </p:nvPr>
        </p:nvSpPr>
        <p:spPr>
          <a:xfrm>
            <a:off x="502155" y="4495800"/>
            <a:ext cx="1727200" cy="1170214"/>
          </a:xfrm>
          <a:prstGeom prst="rect">
            <a:avLst/>
          </a:prstGeom>
          <a:solidFill>
            <a:schemeClr val="lt1"/>
          </a:solidFill>
          <a:ln>
            <a:noFill/>
          </a:ln>
        </p:spPr>
      </p:sp>
      <p:sp>
        <p:nvSpPr>
          <p:cNvPr id="789" name="Google Shape;789;p119"/>
          <p:cNvSpPr/>
          <p:nvPr>
            <p:ph idx="24" type="pic"/>
          </p:nvPr>
        </p:nvSpPr>
        <p:spPr>
          <a:xfrm>
            <a:off x="2854171" y="4495800"/>
            <a:ext cx="1727200" cy="1170214"/>
          </a:xfrm>
          <a:prstGeom prst="rect">
            <a:avLst/>
          </a:prstGeom>
          <a:solidFill>
            <a:schemeClr val="lt1"/>
          </a:solidFill>
          <a:ln>
            <a:noFill/>
          </a:ln>
        </p:spPr>
      </p:sp>
      <p:sp>
        <p:nvSpPr>
          <p:cNvPr id="790" name="Google Shape;790;p119"/>
          <p:cNvSpPr/>
          <p:nvPr>
            <p:ph idx="25" type="pic"/>
          </p:nvPr>
        </p:nvSpPr>
        <p:spPr>
          <a:xfrm>
            <a:off x="5220584" y="4495800"/>
            <a:ext cx="1727200" cy="1170214"/>
          </a:xfrm>
          <a:prstGeom prst="rect">
            <a:avLst/>
          </a:prstGeom>
          <a:solidFill>
            <a:schemeClr val="lt1"/>
          </a:solidFill>
          <a:ln>
            <a:noFill/>
          </a:ln>
        </p:spPr>
      </p:sp>
      <p:sp>
        <p:nvSpPr>
          <p:cNvPr id="791" name="Google Shape;791;p119"/>
          <p:cNvSpPr/>
          <p:nvPr>
            <p:ph idx="26" type="pic"/>
          </p:nvPr>
        </p:nvSpPr>
        <p:spPr>
          <a:xfrm>
            <a:off x="7594196" y="4495800"/>
            <a:ext cx="1727200" cy="1170214"/>
          </a:xfrm>
          <a:prstGeom prst="rect">
            <a:avLst/>
          </a:prstGeom>
          <a:solidFill>
            <a:schemeClr val="lt1"/>
          </a:solidFill>
          <a:ln>
            <a:noFill/>
          </a:ln>
        </p:spPr>
      </p:sp>
      <p:sp>
        <p:nvSpPr>
          <p:cNvPr id="792" name="Google Shape;792;p119"/>
          <p:cNvSpPr/>
          <p:nvPr>
            <p:ph idx="27" type="pic"/>
          </p:nvPr>
        </p:nvSpPr>
        <p:spPr>
          <a:xfrm>
            <a:off x="9960609" y="4495800"/>
            <a:ext cx="1727200" cy="1170214"/>
          </a:xfrm>
          <a:prstGeom prst="rect">
            <a:avLst/>
          </a:prstGeom>
          <a:solidFill>
            <a:schemeClr val="lt1"/>
          </a:solid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boxes 2">
  <p:cSld name="Title and content boxes 2">
    <p:spTree>
      <p:nvGrpSpPr>
        <p:cNvPr id="793" name="Shape 793"/>
        <p:cNvGrpSpPr/>
        <p:nvPr/>
      </p:nvGrpSpPr>
      <p:grpSpPr>
        <a:xfrm>
          <a:off x="0" y="0"/>
          <a:ext cx="0" cy="0"/>
          <a:chOff x="0" y="0"/>
          <a:chExt cx="0" cy="0"/>
        </a:xfrm>
      </p:grpSpPr>
      <p:sp>
        <p:nvSpPr>
          <p:cNvPr id="794" name="Google Shape;794;p12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5" name="Google Shape;795;p120"/>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6" name="Google Shape;796;p120"/>
          <p:cNvSpPr/>
          <p:nvPr/>
        </p:nvSpPr>
        <p:spPr>
          <a:xfrm>
            <a:off x="266700" y="2319916"/>
            <a:ext cx="11642723" cy="3807833"/>
          </a:xfrm>
          <a:prstGeom prst="rect">
            <a:avLst/>
          </a:prstGeom>
          <a:solidFill>
            <a:schemeClr val="lt2">
              <a:alpha val="22352"/>
            </a:schemeClr>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97" name="Google Shape;797;p120"/>
          <p:cNvSpPr/>
          <p:nvPr/>
        </p:nvSpPr>
        <p:spPr>
          <a:xfrm>
            <a:off x="266699" y="2319916"/>
            <a:ext cx="9189728" cy="3632848"/>
          </a:xfrm>
          <a:prstGeom prst="rect">
            <a:avLst/>
          </a:prstGeom>
          <a:solidFill>
            <a:schemeClr val="accent6">
              <a:alpha val="22352"/>
            </a:schemeClr>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98" name="Google Shape;798;p120"/>
          <p:cNvSpPr/>
          <p:nvPr/>
        </p:nvSpPr>
        <p:spPr>
          <a:xfrm>
            <a:off x="266699" y="2319916"/>
            <a:ext cx="6743590" cy="3437731"/>
          </a:xfrm>
          <a:prstGeom prst="rect">
            <a:avLst/>
          </a:prstGeom>
          <a:solidFill>
            <a:schemeClr val="accent5">
              <a:alpha val="22352"/>
            </a:schemeClr>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99" name="Google Shape;799;p120"/>
          <p:cNvSpPr/>
          <p:nvPr/>
        </p:nvSpPr>
        <p:spPr>
          <a:xfrm>
            <a:off x="266699" y="2319918"/>
            <a:ext cx="4297454" cy="3255247"/>
          </a:xfrm>
          <a:prstGeom prst="rect">
            <a:avLst/>
          </a:prstGeom>
          <a:solidFill>
            <a:schemeClr val="accent5">
              <a:alpha val="22352"/>
            </a:schemeClr>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00" name="Google Shape;800;p120"/>
          <p:cNvSpPr/>
          <p:nvPr/>
        </p:nvSpPr>
        <p:spPr>
          <a:xfrm>
            <a:off x="273050" y="2319918"/>
            <a:ext cx="1708150" cy="3807831"/>
          </a:xfrm>
          <a:prstGeom prst="rect">
            <a:avLst/>
          </a:prstGeom>
          <a:solidFill>
            <a:schemeClr val="accen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801" name="Google Shape;801;p120"/>
          <p:cNvSpPr txBox="1"/>
          <p:nvPr/>
        </p:nvSpPr>
        <p:spPr>
          <a:xfrm>
            <a:off x="260790" y="1644292"/>
            <a:ext cx="11654985" cy="675623"/>
          </a:xfrm>
          <a:prstGeom prst="rect">
            <a:avLst/>
          </a:prstGeom>
          <a:solidFill>
            <a:schemeClr val="dk1"/>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2"/>
              </a:buClr>
              <a:buSzPts val="1200"/>
              <a:buFont typeface="Arial"/>
              <a:buNone/>
            </a:pPr>
            <a:r>
              <a:t/>
            </a:r>
            <a:endParaRPr b="1" i="0" sz="1200" u="none" cap="none" strike="noStrike">
              <a:solidFill>
                <a:srgbClr val="FEFF00"/>
              </a:solidFill>
              <a:latin typeface="Arial"/>
              <a:ea typeface="Arial"/>
              <a:cs typeface="Arial"/>
              <a:sym typeface="Arial"/>
            </a:endParaRPr>
          </a:p>
        </p:txBody>
      </p:sp>
      <p:sp>
        <p:nvSpPr>
          <p:cNvPr id="802" name="Google Shape;802;p120"/>
          <p:cNvSpPr txBox="1"/>
          <p:nvPr>
            <p:ph idx="1" type="body"/>
          </p:nvPr>
        </p:nvSpPr>
        <p:spPr>
          <a:xfrm>
            <a:off x="273050" y="4010714"/>
            <a:ext cx="1708150" cy="421027"/>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3" name="Google Shape;803;p120"/>
          <p:cNvSpPr txBox="1"/>
          <p:nvPr>
            <p:ph idx="2" type="body"/>
          </p:nvPr>
        </p:nvSpPr>
        <p:spPr>
          <a:xfrm>
            <a:off x="467638" y="1765126"/>
            <a:ext cx="11256724" cy="421027"/>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0"/>
              </a:spcBef>
              <a:spcAft>
                <a:spcPts val="0"/>
              </a:spcAft>
              <a:buClr>
                <a:schemeClr val="accent1"/>
              </a:buClr>
              <a:buSzPts val="1200"/>
              <a:buNone/>
              <a:defRPr b="1" sz="1200">
                <a:solidFill>
                  <a:schemeClr val="accen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4" name="Google Shape;804;p120"/>
          <p:cNvSpPr txBox="1"/>
          <p:nvPr>
            <p:ph idx="3" type="body"/>
          </p:nvPr>
        </p:nvSpPr>
        <p:spPr>
          <a:xfrm>
            <a:off x="2223022" y="2489424"/>
            <a:ext cx="2085932" cy="280908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200"/>
              <a:buNone/>
              <a:defRPr b="0"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5" name="Google Shape;805;p120"/>
          <p:cNvSpPr txBox="1"/>
          <p:nvPr>
            <p:ph idx="4" type="body"/>
          </p:nvPr>
        </p:nvSpPr>
        <p:spPr>
          <a:xfrm>
            <a:off x="4734838" y="2489424"/>
            <a:ext cx="2084832" cy="280908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200"/>
              <a:buNone/>
              <a:defRPr b="0"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6" name="Google Shape;806;p120"/>
          <p:cNvSpPr txBox="1"/>
          <p:nvPr>
            <p:ph idx="5" type="body"/>
          </p:nvPr>
        </p:nvSpPr>
        <p:spPr>
          <a:xfrm>
            <a:off x="7200378" y="2489424"/>
            <a:ext cx="2085932" cy="280908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200"/>
              <a:buNone/>
              <a:defRPr b="0"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7" name="Google Shape;807;p120"/>
          <p:cNvSpPr txBox="1"/>
          <p:nvPr>
            <p:ph idx="6" type="body"/>
          </p:nvPr>
        </p:nvSpPr>
        <p:spPr>
          <a:xfrm>
            <a:off x="9637038" y="2489424"/>
            <a:ext cx="2084832" cy="280908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200"/>
              <a:buNone/>
              <a:defRPr b="0"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Content - 4 Buckets w/ images">
  <p:cSld name="1_Title Content - 4 Buckets w/ images">
    <p:bg>
      <p:bgPr>
        <a:solidFill>
          <a:schemeClr val="accent6"/>
        </a:solidFill>
      </p:bgPr>
    </p:bg>
    <p:spTree>
      <p:nvGrpSpPr>
        <p:cNvPr id="43" name="Shape 43"/>
        <p:cNvGrpSpPr/>
        <p:nvPr/>
      </p:nvGrpSpPr>
      <p:grpSpPr>
        <a:xfrm>
          <a:off x="0" y="0"/>
          <a:ext cx="0" cy="0"/>
          <a:chOff x="0" y="0"/>
          <a:chExt cx="0" cy="0"/>
        </a:xfrm>
      </p:grpSpPr>
      <p:sp>
        <p:nvSpPr>
          <p:cNvPr id="44" name="Google Shape;44;p150"/>
          <p:cNvSpPr/>
          <p:nvPr/>
        </p:nvSpPr>
        <p:spPr>
          <a:xfrm>
            <a:off x="0" y="0"/>
            <a:ext cx="12192000" cy="39389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45" name="Google Shape;45;p150"/>
          <p:cNvSpPr/>
          <p:nvPr/>
        </p:nvSpPr>
        <p:spPr>
          <a:xfrm>
            <a:off x="273050" y="1638300"/>
            <a:ext cx="2711434" cy="3753097"/>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 name="Google Shape;46;p15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0"/>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0"/>
          <p:cNvSpPr txBox="1"/>
          <p:nvPr>
            <p:ph idx="1" type="body"/>
          </p:nvPr>
        </p:nvSpPr>
        <p:spPr>
          <a:xfrm>
            <a:off x="277805" y="1638300"/>
            <a:ext cx="270192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50"/>
          <p:cNvSpPr/>
          <p:nvPr>
            <p:ph idx="2" type="pic"/>
          </p:nvPr>
        </p:nvSpPr>
        <p:spPr>
          <a:xfrm>
            <a:off x="397638" y="2202858"/>
            <a:ext cx="2462259" cy="1796059"/>
          </a:xfrm>
          <a:prstGeom prst="rect">
            <a:avLst/>
          </a:prstGeom>
          <a:solidFill>
            <a:schemeClr val="lt1"/>
          </a:solidFill>
          <a:ln>
            <a:noFill/>
          </a:ln>
        </p:spPr>
      </p:sp>
      <p:sp>
        <p:nvSpPr>
          <p:cNvPr id="50" name="Google Shape;50;p150"/>
          <p:cNvSpPr txBox="1"/>
          <p:nvPr>
            <p:ph idx="3" type="body"/>
          </p:nvPr>
        </p:nvSpPr>
        <p:spPr>
          <a:xfrm>
            <a:off x="439947" y="4156862"/>
            <a:ext cx="2377640"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50"/>
          <p:cNvSpPr/>
          <p:nvPr/>
        </p:nvSpPr>
        <p:spPr>
          <a:xfrm>
            <a:off x="3257790" y="1638300"/>
            <a:ext cx="2711434" cy="3753097"/>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 name="Google Shape;52;p150"/>
          <p:cNvSpPr txBox="1"/>
          <p:nvPr>
            <p:ph idx="4" type="body"/>
          </p:nvPr>
        </p:nvSpPr>
        <p:spPr>
          <a:xfrm>
            <a:off x="3262545" y="1638300"/>
            <a:ext cx="270192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50"/>
          <p:cNvSpPr/>
          <p:nvPr>
            <p:ph idx="5" type="pic"/>
          </p:nvPr>
        </p:nvSpPr>
        <p:spPr>
          <a:xfrm>
            <a:off x="3382378" y="2202858"/>
            <a:ext cx="2462259" cy="1796059"/>
          </a:xfrm>
          <a:prstGeom prst="rect">
            <a:avLst/>
          </a:prstGeom>
          <a:solidFill>
            <a:schemeClr val="lt1"/>
          </a:solidFill>
          <a:ln>
            <a:noFill/>
          </a:ln>
        </p:spPr>
      </p:sp>
      <p:sp>
        <p:nvSpPr>
          <p:cNvPr id="54" name="Google Shape;54;p150"/>
          <p:cNvSpPr txBox="1"/>
          <p:nvPr>
            <p:ph idx="6" type="body"/>
          </p:nvPr>
        </p:nvSpPr>
        <p:spPr>
          <a:xfrm>
            <a:off x="3424687" y="4156862"/>
            <a:ext cx="2377640"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50"/>
          <p:cNvSpPr/>
          <p:nvPr/>
        </p:nvSpPr>
        <p:spPr>
          <a:xfrm>
            <a:off x="6225277" y="1638300"/>
            <a:ext cx="2711434" cy="3753097"/>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 name="Google Shape;56;p150"/>
          <p:cNvSpPr txBox="1"/>
          <p:nvPr>
            <p:ph idx="7" type="body"/>
          </p:nvPr>
        </p:nvSpPr>
        <p:spPr>
          <a:xfrm>
            <a:off x="6230032" y="1638300"/>
            <a:ext cx="270192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50"/>
          <p:cNvSpPr/>
          <p:nvPr>
            <p:ph idx="8" type="pic"/>
          </p:nvPr>
        </p:nvSpPr>
        <p:spPr>
          <a:xfrm>
            <a:off x="6349865" y="2202858"/>
            <a:ext cx="2462259" cy="1796059"/>
          </a:xfrm>
          <a:prstGeom prst="rect">
            <a:avLst/>
          </a:prstGeom>
          <a:solidFill>
            <a:schemeClr val="lt1"/>
          </a:solidFill>
          <a:ln>
            <a:noFill/>
          </a:ln>
        </p:spPr>
      </p:sp>
      <p:sp>
        <p:nvSpPr>
          <p:cNvPr id="58" name="Google Shape;58;p150"/>
          <p:cNvSpPr txBox="1"/>
          <p:nvPr>
            <p:ph idx="9" type="body"/>
          </p:nvPr>
        </p:nvSpPr>
        <p:spPr>
          <a:xfrm>
            <a:off x="6392174" y="4156862"/>
            <a:ext cx="2377640"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50"/>
          <p:cNvSpPr/>
          <p:nvPr/>
        </p:nvSpPr>
        <p:spPr>
          <a:xfrm>
            <a:off x="9227269" y="1638300"/>
            <a:ext cx="2711434" cy="3753097"/>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 name="Google Shape;60;p150"/>
          <p:cNvSpPr txBox="1"/>
          <p:nvPr>
            <p:ph idx="13" type="body"/>
          </p:nvPr>
        </p:nvSpPr>
        <p:spPr>
          <a:xfrm>
            <a:off x="9232024" y="1638300"/>
            <a:ext cx="270192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50"/>
          <p:cNvSpPr/>
          <p:nvPr>
            <p:ph idx="14" type="pic"/>
          </p:nvPr>
        </p:nvSpPr>
        <p:spPr>
          <a:xfrm>
            <a:off x="9351857" y="2202858"/>
            <a:ext cx="2462259" cy="1796059"/>
          </a:xfrm>
          <a:prstGeom prst="rect">
            <a:avLst/>
          </a:prstGeom>
          <a:solidFill>
            <a:schemeClr val="lt1"/>
          </a:solidFill>
          <a:ln>
            <a:noFill/>
          </a:ln>
        </p:spPr>
      </p:sp>
      <p:sp>
        <p:nvSpPr>
          <p:cNvPr id="62" name="Google Shape;62;p150"/>
          <p:cNvSpPr txBox="1"/>
          <p:nvPr>
            <p:ph idx="15" type="body"/>
          </p:nvPr>
        </p:nvSpPr>
        <p:spPr>
          <a:xfrm>
            <a:off x="9394166" y="4156862"/>
            <a:ext cx="2377640"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50"/>
          <p:cNvSpPr txBox="1"/>
          <p:nvPr>
            <p:ph idx="16" type="body"/>
          </p:nvPr>
        </p:nvSpPr>
        <p:spPr>
          <a:xfrm>
            <a:off x="1987550" y="5800441"/>
            <a:ext cx="8216900" cy="594009"/>
          </a:xfrm>
          <a:prstGeom prst="rect">
            <a:avLst/>
          </a:prstGeom>
          <a:noFill/>
          <a:ln>
            <a:noFill/>
          </a:ln>
        </p:spPr>
        <p:txBody>
          <a:bodyPr anchorCtr="0" anchor="t" bIns="0" lIns="0" spcFirstLastPara="1" rIns="0" wrap="square" tIns="0">
            <a:spAutoFit/>
          </a:bodyPr>
          <a:lstStyle>
            <a:lvl1pPr indent="-228600" lvl="0" marL="457200" algn="ctr">
              <a:lnSpc>
                <a:spcPct val="110000"/>
              </a:lnSpc>
              <a:spcBef>
                <a:spcPts val="400"/>
              </a:spcBef>
              <a:spcAft>
                <a:spcPts val="0"/>
              </a:spcAft>
              <a:buClr>
                <a:schemeClr val="dk1"/>
              </a:buClr>
              <a:buSzPts val="1600"/>
              <a:buNone/>
              <a:defRPr b="1" i="0" sz="1600"/>
            </a:lvl1pPr>
            <a:lvl2pPr indent="-330200" lvl="1" marL="914400" algn="ctr">
              <a:lnSpc>
                <a:spcPct val="100000"/>
              </a:lnSpc>
              <a:spcBef>
                <a:spcPts val="600"/>
              </a:spcBef>
              <a:spcAft>
                <a:spcPts val="0"/>
              </a:spcAft>
              <a:buSzPts val="1600"/>
              <a:buChar char="⎻"/>
              <a:defRPr b="0" i="0" sz="1600"/>
            </a:lvl2pPr>
            <a:lvl3pPr indent="-317500" lvl="2" marL="1371600" algn="ctr">
              <a:lnSpc>
                <a:spcPct val="100000"/>
              </a:lnSpc>
              <a:spcBef>
                <a:spcPts val="400"/>
              </a:spcBef>
              <a:spcAft>
                <a:spcPts val="0"/>
              </a:spcAft>
              <a:buSzPts val="1400"/>
              <a:buChar char="⎻"/>
              <a:defRPr b="0" i="0" sz="1400"/>
            </a:lvl3pPr>
            <a:lvl4pPr indent="-228600" lvl="3" marL="1828800" algn="ctr">
              <a:lnSpc>
                <a:spcPct val="100000"/>
              </a:lnSpc>
              <a:spcBef>
                <a:spcPts val="1200"/>
              </a:spcBef>
              <a:spcAft>
                <a:spcPts val="0"/>
              </a:spcAft>
              <a:buSzPts val="1800"/>
              <a:buNone/>
              <a:defRPr sz="1800"/>
            </a:lvl4pPr>
            <a:lvl5pPr indent="-228600" lvl="4" marL="2286000" algn="ctr">
              <a:lnSpc>
                <a:spcPct val="100000"/>
              </a:lnSpc>
              <a:spcBef>
                <a:spcPts val="1500"/>
              </a:spcBef>
              <a:spcAft>
                <a:spcPts val="0"/>
              </a:spcAft>
              <a:buSzPts val="1050"/>
              <a:buNone/>
              <a:defRPr b="0" i="0" sz="105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boxes ">
  <p:cSld name="Title and content boxes ">
    <p:spTree>
      <p:nvGrpSpPr>
        <p:cNvPr id="808" name="Shape 808"/>
        <p:cNvGrpSpPr/>
        <p:nvPr/>
      </p:nvGrpSpPr>
      <p:grpSpPr>
        <a:xfrm>
          <a:off x="0" y="0"/>
          <a:ext cx="0" cy="0"/>
          <a:chOff x="0" y="0"/>
          <a:chExt cx="0" cy="0"/>
        </a:xfrm>
      </p:grpSpPr>
      <p:sp>
        <p:nvSpPr>
          <p:cNvPr id="809" name="Google Shape;809;p12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0" name="Google Shape;810;p121"/>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1" name="Google Shape;811;p121"/>
          <p:cNvSpPr/>
          <p:nvPr/>
        </p:nvSpPr>
        <p:spPr>
          <a:xfrm>
            <a:off x="266700" y="1638298"/>
            <a:ext cx="11642723" cy="4489452"/>
          </a:xfrm>
          <a:prstGeom prst="rect">
            <a:avLst/>
          </a:prstGeom>
          <a:solidFill>
            <a:schemeClr val="lt2">
              <a:alpha val="22352"/>
            </a:schemeClr>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12" name="Google Shape;812;p121"/>
          <p:cNvSpPr/>
          <p:nvPr/>
        </p:nvSpPr>
        <p:spPr>
          <a:xfrm>
            <a:off x="266699" y="1638298"/>
            <a:ext cx="9189728" cy="4283144"/>
          </a:xfrm>
          <a:prstGeom prst="rect">
            <a:avLst/>
          </a:prstGeom>
          <a:solidFill>
            <a:schemeClr val="accent6">
              <a:alpha val="22352"/>
            </a:schemeClr>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13" name="Google Shape;813;p121"/>
          <p:cNvSpPr/>
          <p:nvPr/>
        </p:nvSpPr>
        <p:spPr>
          <a:xfrm>
            <a:off x="266699" y="1638298"/>
            <a:ext cx="6743590" cy="4053101"/>
          </a:xfrm>
          <a:prstGeom prst="rect">
            <a:avLst/>
          </a:prstGeom>
          <a:solidFill>
            <a:schemeClr val="accent5">
              <a:alpha val="22352"/>
            </a:schemeClr>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14" name="Google Shape;814;p121"/>
          <p:cNvSpPr/>
          <p:nvPr/>
        </p:nvSpPr>
        <p:spPr>
          <a:xfrm>
            <a:off x="266699" y="1638300"/>
            <a:ext cx="4297454" cy="3837951"/>
          </a:xfrm>
          <a:prstGeom prst="rect">
            <a:avLst/>
          </a:prstGeom>
          <a:solidFill>
            <a:schemeClr val="accent5">
              <a:alpha val="22352"/>
            </a:schemeClr>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15" name="Google Shape;815;p121"/>
          <p:cNvSpPr/>
          <p:nvPr/>
        </p:nvSpPr>
        <p:spPr>
          <a:xfrm>
            <a:off x="273050" y="1638300"/>
            <a:ext cx="1708150" cy="4489450"/>
          </a:xfrm>
          <a:prstGeom prst="rect">
            <a:avLst/>
          </a:prstGeom>
          <a:solidFill>
            <a:schemeClr val="accen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816" name="Google Shape;816;p121"/>
          <p:cNvSpPr txBox="1"/>
          <p:nvPr>
            <p:ph idx="1" type="body"/>
          </p:nvPr>
        </p:nvSpPr>
        <p:spPr>
          <a:xfrm>
            <a:off x="273050" y="3602832"/>
            <a:ext cx="1708150" cy="560387"/>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7" name="Google Shape;817;p121"/>
          <p:cNvSpPr txBox="1"/>
          <p:nvPr>
            <p:ph idx="2" type="body"/>
          </p:nvPr>
        </p:nvSpPr>
        <p:spPr>
          <a:xfrm>
            <a:off x="2223022" y="1913226"/>
            <a:ext cx="2085932" cy="324749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200"/>
              <a:buNone/>
              <a:defRPr b="0"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 name="Google Shape;818;p121"/>
          <p:cNvSpPr txBox="1"/>
          <p:nvPr>
            <p:ph idx="3" type="body"/>
          </p:nvPr>
        </p:nvSpPr>
        <p:spPr>
          <a:xfrm>
            <a:off x="4734838" y="1913226"/>
            <a:ext cx="2084832" cy="324749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200"/>
              <a:buNone/>
              <a:defRPr b="0"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 name="Google Shape;819;p121"/>
          <p:cNvSpPr txBox="1"/>
          <p:nvPr>
            <p:ph idx="4" type="body"/>
          </p:nvPr>
        </p:nvSpPr>
        <p:spPr>
          <a:xfrm>
            <a:off x="7200378" y="1913226"/>
            <a:ext cx="2085932" cy="324749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200"/>
              <a:buNone/>
              <a:defRPr b="0"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 name="Google Shape;820;p121"/>
          <p:cNvSpPr txBox="1"/>
          <p:nvPr>
            <p:ph idx="5" type="body"/>
          </p:nvPr>
        </p:nvSpPr>
        <p:spPr>
          <a:xfrm>
            <a:off x="9637038" y="1913226"/>
            <a:ext cx="2084832" cy="324749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200"/>
              <a:buNone/>
              <a:defRPr b="0" sz="12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amp; 4 color boxes right">
  <p:cSld name="Content left &amp; 4 color boxes right">
    <p:spTree>
      <p:nvGrpSpPr>
        <p:cNvPr id="821" name="Shape 821"/>
        <p:cNvGrpSpPr/>
        <p:nvPr/>
      </p:nvGrpSpPr>
      <p:grpSpPr>
        <a:xfrm>
          <a:off x="0" y="0"/>
          <a:ext cx="0" cy="0"/>
          <a:chOff x="0" y="0"/>
          <a:chExt cx="0" cy="0"/>
        </a:xfrm>
      </p:grpSpPr>
      <p:sp>
        <p:nvSpPr>
          <p:cNvPr id="822" name="Google Shape;822;p12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3" name="Google Shape;823;p122"/>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4" name="Google Shape;824;p122"/>
          <p:cNvSpPr/>
          <p:nvPr/>
        </p:nvSpPr>
        <p:spPr>
          <a:xfrm>
            <a:off x="4246563" y="1638300"/>
            <a:ext cx="3698875" cy="1925066"/>
          </a:xfrm>
          <a:prstGeom prst="rect">
            <a:avLst/>
          </a:prstGeom>
          <a:solidFill>
            <a:srgbClr val="FACCD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5" name="Google Shape;825;p122"/>
          <p:cNvSpPr/>
          <p:nvPr/>
        </p:nvSpPr>
        <p:spPr>
          <a:xfrm>
            <a:off x="4246563" y="1638300"/>
            <a:ext cx="575423" cy="5754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6" name="Google Shape;826;p122"/>
          <p:cNvSpPr/>
          <p:nvPr/>
        </p:nvSpPr>
        <p:spPr>
          <a:xfrm>
            <a:off x="8225710" y="1638300"/>
            <a:ext cx="3698875" cy="1925066"/>
          </a:xfrm>
          <a:prstGeom prst="rect">
            <a:avLst/>
          </a:prstGeom>
          <a:solidFill>
            <a:srgbClr val="FFADB4">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7" name="Google Shape;827;p122"/>
          <p:cNvSpPr/>
          <p:nvPr/>
        </p:nvSpPr>
        <p:spPr>
          <a:xfrm>
            <a:off x="8225710" y="1638300"/>
            <a:ext cx="575423" cy="57542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8" name="Google Shape;828;p122"/>
          <p:cNvSpPr/>
          <p:nvPr/>
        </p:nvSpPr>
        <p:spPr>
          <a:xfrm>
            <a:off x="4246563" y="3848100"/>
            <a:ext cx="3698875" cy="1925066"/>
          </a:xfrm>
          <a:prstGeom prst="rect">
            <a:avLst/>
          </a:prstGeom>
          <a:solidFill>
            <a:srgbClr val="9EA4B0">
              <a:alpha val="3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9" name="Google Shape;829;p122"/>
          <p:cNvSpPr/>
          <p:nvPr/>
        </p:nvSpPr>
        <p:spPr>
          <a:xfrm>
            <a:off x="4246563" y="3848100"/>
            <a:ext cx="575423" cy="57542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30" name="Google Shape;830;p122"/>
          <p:cNvSpPr/>
          <p:nvPr/>
        </p:nvSpPr>
        <p:spPr>
          <a:xfrm>
            <a:off x="8225710" y="3848100"/>
            <a:ext cx="3698875" cy="1925066"/>
          </a:xfrm>
          <a:prstGeom prst="rect">
            <a:avLst/>
          </a:prstGeom>
          <a:solidFill>
            <a:srgbClr val="C7C8CC">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31" name="Google Shape;831;p122"/>
          <p:cNvSpPr/>
          <p:nvPr/>
        </p:nvSpPr>
        <p:spPr>
          <a:xfrm>
            <a:off x="8225710" y="3848100"/>
            <a:ext cx="575423" cy="5754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32" name="Google Shape;832;p122"/>
          <p:cNvSpPr txBox="1"/>
          <p:nvPr>
            <p:ph idx="1" type="body"/>
          </p:nvPr>
        </p:nvSpPr>
        <p:spPr>
          <a:xfrm>
            <a:off x="273050" y="1642491"/>
            <a:ext cx="3702050" cy="5603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3" name="Google Shape;833;p122"/>
          <p:cNvSpPr txBox="1"/>
          <p:nvPr>
            <p:ph idx="2" type="body"/>
          </p:nvPr>
        </p:nvSpPr>
        <p:spPr>
          <a:xfrm>
            <a:off x="273050" y="2351636"/>
            <a:ext cx="3702050" cy="342973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4" name="Google Shape;834;p122"/>
          <p:cNvSpPr txBox="1"/>
          <p:nvPr>
            <p:ph idx="3" type="body"/>
          </p:nvPr>
        </p:nvSpPr>
        <p:spPr>
          <a:xfrm>
            <a:off x="4498675" y="2597390"/>
            <a:ext cx="3218688" cy="74066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5" name="Google Shape;835;p122"/>
          <p:cNvSpPr txBox="1"/>
          <p:nvPr>
            <p:ph idx="4" type="body"/>
          </p:nvPr>
        </p:nvSpPr>
        <p:spPr>
          <a:xfrm>
            <a:off x="8477822" y="2597390"/>
            <a:ext cx="3218688" cy="74066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6" name="Google Shape;836;p122"/>
          <p:cNvSpPr txBox="1"/>
          <p:nvPr>
            <p:ph idx="5" type="body"/>
          </p:nvPr>
        </p:nvSpPr>
        <p:spPr>
          <a:xfrm>
            <a:off x="4498675" y="4832556"/>
            <a:ext cx="3218688" cy="74066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7" name="Google Shape;837;p122"/>
          <p:cNvSpPr txBox="1"/>
          <p:nvPr>
            <p:ph idx="6" type="body"/>
          </p:nvPr>
        </p:nvSpPr>
        <p:spPr>
          <a:xfrm>
            <a:off x="8477822" y="4832556"/>
            <a:ext cx="3218688" cy="74066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 name="Google Shape;838;p122"/>
          <p:cNvSpPr/>
          <p:nvPr>
            <p:ph idx="7" type="pic"/>
          </p:nvPr>
        </p:nvSpPr>
        <p:spPr>
          <a:xfrm>
            <a:off x="4329256" y="1720271"/>
            <a:ext cx="410037" cy="411480"/>
          </a:xfrm>
          <a:prstGeom prst="rect">
            <a:avLst/>
          </a:prstGeom>
          <a:noFill/>
          <a:ln>
            <a:noFill/>
          </a:ln>
        </p:spPr>
      </p:sp>
      <p:sp>
        <p:nvSpPr>
          <p:cNvPr id="839" name="Google Shape;839;p122"/>
          <p:cNvSpPr/>
          <p:nvPr>
            <p:ph idx="8" type="pic"/>
          </p:nvPr>
        </p:nvSpPr>
        <p:spPr>
          <a:xfrm>
            <a:off x="4329256" y="3926304"/>
            <a:ext cx="410037" cy="411480"/>
          </a:xfrm>
          <a:prstGeom prst="rect">
            <a:avLst/>
          </a:prstGeom>
          <a:noFill/>
          <a:ln>
            <a:noFill/>
          </a:ln>
        </p:spPr>
      </p:sp>
      <p:sp>
        <p:nvSpPr>
          <p:cNvPr id="840" name="Google Shape;840;p122"/>
          <p:cNvSpPr/>
          <p:nvPr>
            <p:ph idx="9" type="pic"/>
          </p:nvPr>
        </p:nvSpPr>
        <p:spPr>
          <a:xfrm>
            <a:off x="8311816" y="1720271"/>
            <a:ext cx="410037" cy="411480"/>
          </a:xfrm>
          <a:prstGeom prst="rect">
            <a:avLst/>
          </a:prstGeom>
          <a:noFill/>
          <a:ln>
            <a:noFill/>
          </a:ln>
        </p:spPr>
      </p:sp>
      <p:sp>
        <p:nvSpPr>
          <p:cNvPr id="841" name="Google Shape;841;p122"/>
          <p:cNvSpPr/>
          <p:nvPr>
            <p:ph idx="13" type="pic"/>
          </p:nvPr>
        </p:nvSpPr>
        <p:spPr>
          <a:xfrm>
            <a:off x="8311816" y="3926304"/>
            <a:ext cx="410037" cy="411480"/>
          </a:xfrm>
          <a:prstGeom prst="rect">
            <a:avLst/>
          </a:prstGeom>
          <a:no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mp; 3 color boxes">
  <p:cSld name="Content &amp; 3 color boxes">
    <p:spTree>
      <p:nvGrpSpPr>
        <p:cNvPr id="842" name="Shape 842"/>
        <p:cNvGrpSpPr/>
        <p:nvPr/>
      </p:nvGrpSpPr>
      <p:grpSpPr>
        <a:xfrm>
          <a:off x="0" y="0"/>
          <a:ext cx="0" cy="0"/>
          <a:chOff x="0" y="0"/>
          <a:chExt cx="0" cy="0"/>
        </a:xfrm>
      </p:grpSpPr>
      <p:sp>
        <p:nvSpPr>
          <p:cNvPr id="843" name="Google Shape;843;p12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4" name="Google Shape;844;p123"/>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5" name="Google Shape;845;p123"/>
          <p:cNvSpPr txBox="1"/>
          <p:nvPr>
            <p:ph idx="1" type="body"/>
          </p:nvPr>
        </p:nvSpPr>
        <p:spPr>
          <a:xfrm>
            <a:off x="273050" y="1640983"/>
            <a:ext cx="3702050" cy="56038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 name="Google Shape;846;p123"/>
          <p:cNvSpPr txBox="1"/>
          <p:nvPr>
            <p:ph idx="2" type="body"/>
          </p:nvPr>
        </p:nvSpPr>
        <p:spPr>
          <a:xfrm>
            <a:off x="273050" y="2325132"/>
            <a:ext cx="3702050" cy="11887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7" name="Google Shape;847;p123"/>
          <p:cNvSpPr/>
          <p:nvPr/>
        </p:nvSpPr>
        <p:spPr>
          <a:xfrm>
            <a:off x="260032" y="4202684"/>
            <a:ext cx="3698875" cy="1925066"/>
          </a:xfrm>
          <a:prstGeom prst="rect">
            <a:avLst/>
          </a:prstGeom>
          <a:solidFill>
            <a:srgbClr val="FACCD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48" name="Google Shape;848;p123"/>
          <p:cNvSpPr/>
          <p:nvPr/>
        </p:nvSpPr>
        <p:spPr>
          <a:xfrm>
            <a:off x="260032" y="4202684"/>
            <a:ext cx="575423" cy="5754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49" name="Google Shape;849;p123"/>
          <p:cNvSpPr/>
          <p:nvPr/>
        </p:nvSpPr>
        <p:spPr>
          <a:xfrm>
            <a:off x="4239179" y="4202684"/>
            <a:ext cx="3698875" cy="1925066"/>
          </a:xfrm>
          <a:prstGeom prst="rect">
            <a:avLst/>
          </a:prstGeom>
          <a:solidFill>
            <a:srgbClr val="FFADB4">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50" name="Google Shape;850;p123"/>
          <p:cNvSpPr/>
          <p:nvPr/>
        </p:nvSpPr>
        <p:spPr>
          <a:xfrm>
            <a:off x="4239179" y="4202684"/>
            <a:ext cx="575423" cy="57542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51" name="Google Shape;851;p123"/>
          <p:cNvSpPr/>
          <p:nvPr/>
        </p:nvSpPr>
        <p:spPr>
          <a:xfrm>
            <a:off x="8225710" y="4202684"/>
            <a:ext cx="3698875" cy="1925066"/>
          </a:xfrm>
          <a:prstGeom prst="rect">
            <a:avLst/>
          </a:prstGeom>
          <a:solidFill>
            <a:srgbClr val="C7C8CC">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52" name="Google Shape;852;p123"/>
          <p:cNvSpPr/>
          <p:nvPr/>
        </p:nvSpPr>
        <p:spPr>
          <a:xfrm>
            <a:off x="8225710" y="4202684"/>
            <a:ext cx="575423" cy="5754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853" name="Google Shape;853;p123"/>
          <p:cNvCxnSpPr/>
          <p:nvPr/>
        </p:nvCxnSpPr>
        <p:spPr>
          <a:xfrm>
            <a:off x="266700" y="3809056"/>
            <a:ext cx="11649075" cy="0"/>
          </a:xfrm>
          <a:prstGeom prst="straightConnector1">
            <a:avLst/>
          </a:prstGeom>
          <a:noFill/>
          <a:ln cap="flat" cmpd="sng" w="12700">
            <a:solidFill>
              <a:schemeClr val="dk2"/>
            </a:solidFill>
            <a:prstDash val="solid"/>
            <a:miter lim="800000"/>
            <a:headEnd len="sm" w="sm" type="none"/>
            <a:tailEnd len="sm" w="sm" type="none"/>
          </a:ln>
        </p:spPr>
      </p:cxnSp>
      <p:sp>
        <p:nvSpPr>
          <p:cNvPr id="854" name="Google Shape;854;p123"/>
          <p:cNvSpPr txBox="1"/>
          <p:nvPr>
            <p:ph idx="3" type="body"/>
          </p:nvPr>
        </p:nvSpPr>
        <p:spPr>
          <a:xfrm>
            <a:off x="4171946" y="1640982"/>
            <a:ext cx="7755012" cy="187452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 name="Google Shape;855;p123"/>
          <p:cNvSpPr txBox="1"/>
          <p:nvPr>
            <p:ph idx="4" type="body"/>
          </p:nvPr>
        </p:nvSpPr>
        <p:spPr>
          <a:xfrm>
            <a:off x="512144" y="5178930"/>
            <a:ext cx="3218688" cy="74066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 name="Google Shape;856;p123"/>
          <p:cNvSpPr txBox="1"/>
          <p:nvPr>
            <p:ph idx="5" type="body"/>
          </p:nvPr>
        </p:nvSpPr>
        <p:spPr>
          <a:xfrm>
            <a:off x="4482548" y="5178930"/>
            <a:ext cx="3218688" cy="74066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7" name="Google Shape;857;p123"/>
          <p:cNvSpPr txBox="1"/>
          <p:nvPr>
            <p:ph idx="6" type="body"/>
          </p:nvPr>
        </p:nvSpPr>
        <p:spPr>
          <a:xfrm>
            <a:off x="8458200" y="5178930"/>
            <a:ext cx="3218688" cy="74066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8" name="Google Shape;858;p123"/>
          <p:cNvSpPr/>
          <p:nvPr>
            <p:ph idx="7" type="pic"/>
          </p:nvPr>
        </p:nvSpPr>
        <p:spPr>
          <a:xfrm>
            <a:off x="340352" y="4284920"/>
            <a:ext cx="410037" cy="411480"/>
          </a:xfrm>
          <a:prstGeom prst="rect">
            <a:avLst/>
          </a:prstGeom>
          <a:noFill/>
          <a:ln>
            <a:noFill/>
          </a:ln>
        </p:spPr>
      </p:sp>
      <p:sp>
        <p:nvSpPr>
          <p:cNvPr id="859" name="Google Shape;859;p123"/>
          <p:cNvSpPr/>
          <p:nvPr>
            <p:ph idx="8" type="pic"/>
          </p:nvPr>
        </p:nvSpPr>
        <p:spPr>
          <a:xfrm>
            <a:off x="4318461" y="4284920"/>
            <a:ext cx="410037" cy="411480"/>
          </a:xfrm>
          <a:prstGeom prst="rect">
            <a:avLst/>
          </a:prstGeom>
          <a:noFill/>
          <a:ln>
            <a:noFill/>
          </a:ln>
        </p:spPr>
      </p:sp>
      <p:sp>
        <p:nvSpPr>
          <p:cNvPr id="860" name="Google Shape;860;p123"/>
          <p:cNvSpPr/>
          <p:nvPr>
            <p:ph idx="9" type="pic"/>
          </p:nvPr>
        </p:nvSpPr>
        <p:spPr>
          <a:xfrm>
            <a:off x="8308403" y="4284920"/>
            <a:ext cx="410037" cy="411480"/>
          </a:xfrm>
          <a:prstGeom prst="rect">
            <a:avLst/>
          </a:prstGeom>
          <a:no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ttom &amp; 4 color boxes top">
  <p:cSld name="Content bottom &amp; 4 color boxes top">
    <p:spTree>
      <p:nvGrpSpPr>
        <p:cNvPr id="861" name="Shape 861"/>
        <p:cNvGrpSpPr/>
        <p:nvPr/>
      </p:nvGrpSpPr>
      <p:grpSpPr>
        <a:xfrm>
          <a:off x="0" y="0"/>
          <a:ext cx="0" cy="0"/>
          <a:chOff x="0" y="0"/>
          <a:chExt cx="0" cy="0"/>
        </a:xfrm>
      </p:grpSpPr>
      <p:sp>
        <p:nvSpPr>
          <p:cNvPr id="862" name="Google Shape;862;p12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3" name="Google Shape;863;p124"/>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4" name="Google Shape;864;p124"/>
          <p:cNvSpPr/>
          <p:nvPr/>
        </p:nvSpPr>
        <p:spPr>
          <a:xfrm>
            <a:off x="264202" y="1638300"/>
            <a:ext cx="2736842" cy="2553770"/>
          </a:xfrm>
          <a:prstGeom prst="rect">
            <a:avLst/>
          </a:prstGeom>
          <a:solidFill>
            <a:srgbClr val="FACCD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5" name="Google Shape;865;p124"/>
          <p:cNvSpPr/>
          <p:nvPr/>
        </p:nvSpPr>
        <p:spPr>
          <a:xfrm>
            <a:off x="3235779" y="1638300"/>
            <a:ext cx="2736842" cy="2553770"/>
          </a:xfrm>
          <a:prstGeom prst="rect">
            <a:avLst/>
          </a:prstGeom>
          <a:solidFill>
            <a:srgbClr val="FFADB4">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6" name="Google Shape;866;p124"/>
          <p:cNvSpPr/>
          <p:nvPr/>
        </p:nvSpPr>
        <p:spPr>
          <a:xfrm>
            <a:off x="3235778" y="1638300"/>
            <a:ext cx="647934" cy="64793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7" name="Google Shape;867;p124"/>
          <p:cNvSpPr/>
          <p:nvPr/>
        </p:nvSpPr>
        <p:spPr>
          <a:xfrm>
            <a:off x="6207356" y="1638300"/>
            <a:ext cx="2736842" cy="2553770"/>
          </a:xfrm>
          <a:prstGeom prst="rect">
            <a:avLst/>
          </a:prstGeom>
          <a:solidFill>
            <a:srgbClr val="9EA4B0">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8" name="Google Shape;868;p124"/>
          <p:cNvSpPr/>
          <p:nvPr/>
        </p:nvSpPr>
        <p:spPr>
          <a:xfrm>
            <a:off x="6207355" y="1638300"/>
            <a:ext cx="647934" cy="64793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9" name="Google Shape;869;p124"/>
          <p:cNvSpPr/>
          <p:nvPr/>
        </p:nvSpPr>
        <p:spPr>
          <a:xfrm>
            <a:off x="9178932" y="1638300"/>
            <a:ext cx="2736842" cy="2553770"/>
          </a:xfrm>
          <a:prstGeom prst="rect">
            <a:avLst/>
          </a:prstGeom>
          <a:solidFill>
            <a:srgbClr val="C7C8CC">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70" name="Google Shape;870;p124"/>
          <p:cNvSpPr/>
          <p:nvPr/>
        </p:nvSpPr>
        <p:spPr>
          <a:xfrm>
            <a:off x="9178931" y="1638300"/>
            <a:ext cx="647934" cy="64793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71" name="Google Shape;871;p124"/>
          <p:cNvSpPr/>
          <p:nvPr/>
        </p:nvSpPr>
        <p:spPr>
          <a:xfrm>
            <a:off x="266700" y="4677299"/>
            <a:ext cx="3705225" cy="14636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872" name="Google Shape;872;p124"/>
          <p:cNvCxnSpPr/>
          <p:nvPr/>
        </p:nvCxnSpPr>
        <p:spPr>
          <a:xfrm>
            <a:off x="266700" y="4431729"/>
            <a:ext cx="11649075" cy="0"/>
          </a:xfrm>
          <a:prstGeom prst="straightConnector1">
            <a:avLst/>
          </a:prstGeom>
          <a:noFill/>
          <a:ln cap="flat" cmpd="sng" w="12700">
            <a:solidFill>
              <a:schemeClr val="dk2"/>
            </a:solidFill>
            <a:prstDash val="solid"/>
            <a:miter lim="800000"/>
            <a:headEnd len="sm" w="sm" type="none"/>
            <a:tailEnd len="sm" w="sm" type="none"/>
          </a:ln>
        </p:spPr>
      </p:cxnSp>
      <p:sp>
        <p:nvSpPr>
          <p:cNvPr id="873" name="Google Shape;873;p124"/>
          <p:cNvSpPr/>
          <p:nvPr/>
        </p:nvSpPr>
        <p:spPr>
          <a:xfrm>
            <a:off x="264201" y="1638300"/>
            <a:ext cx="647934" cy="64793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74" name="Google Shape;874;p124"/>
          <p:cNvSpPr/>
          <p:nvPr>
            <p:ph idx="2" type="pic"/>
          </p:nvPr>
        </p:nvSpPr>
        <p:spPr>
          <a:xfrm>
            <a:off x="383150" y="1756527"/>
            <a:ext cx="410037" cy="411480"/>
          </a:xfrm>
          <a:prstGeom prst="rect">
            <a:avLst/>
          </a:prstGeom>
          <a:noFill/>
          <a:ln>
            <a:noFill/>
          </a:ln>
        </p:spPr>
      </p:sp>
      <p:sp>
        <p:nvSpPr>
          <p:cNvPr id="875" name="Google Shape;875;p124"/>
          <p:cNvSpPr/>
          <p:nvPr>
            <p:ph idx="3" type="pic"/>
          </p:nvPr>
        </p:nvSpPr>
        <p:spPr>
          <a:xfrm>
            <a:off x="3352800" y="1756527"/>
            <a:ext cx="410037" cy="411480"/>
          </a:xfrm>
          <a:prstGeom prst="rect">
            <a:avLst/>
          </a:prstGeom>
          <a:noFill/>
          <a:ln>
            <a:noFill/>
          </a:ln>
        </p:spPr>
      </p:sp>
      <p:sp>
        <p:nvSpPr>
          <p:cNvPr id="876" name="Google Shape;876;p124"/>
          <p:cNvSpPr/>
          <p:nvPr>
            <p:ph idx="4" type="pic"/>
          </p:nvPr>
        </p:nvSpPr>
        <p:spPr>
          <a:xfrm>
            <a:off x="6324600" y="1756527"/>
            <a:ext cx="410037" cy="411480"/>
          </a:xfrm>
          <a:prstGeom prst="rect">
            <a:avLst/>
          </a:prstGeom>
          <a:noFill/>
          <a:ln>
            <a:noFill/>
          </a:ln>
        </p:spPr>
      </p:sp>
      <p:sp>
        <p:nvSpPr>
          <p:cNvPr id="877" name="Google Shape;877;p124"/>
          <p:cNvSpPr/>
          <p:nvPr>
            <p:ph idx="5" type="pic"/>
          </p:nvPr>
        </p:nvSpPr>
        <p:spPr>
          <a:xfrm>
            <a:off x="9296400" y="1756527"/>
            <a:ext cx="410037" cy="411480"/>
          </a:xfrm>
          <a:prstGeom prst="rect">
            <a:avLst/>
          </a:prstGeom>
          <a:noFill/>
          <a:ln>
            <a:noFill/>
          </a:ln>
        </p:spPr>
      </p:sp>
      <p:sp>
        <p:nvSpPr>
          <p:cNvPr id="878" name="Google Shape;878;p124"/>
          <p:cNvSpPr txBox="1"/>
          <p:nvPr>
            <p:ph idx="1" type="body"/>
          </p:nvPr>
        </p:nvSpPr>
        <p:spPr>
          <a:xfrm>
            <a:off x="515314"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9" name="Google Shape;879;p124"/>
          <p:cNvSpPr txBox="1"/>
          <p:nvPr>
            <p:ph idx="6" type="body"/>
          </p:nvPr>
        </p:nvSpPr>
        <p:spPr>
          <a:xfrm>
            <a:off x="3489158"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0" name="Google Shape;880;p124"/>
          <p:cNvSpPr txBox="1"/>
          <p:nvPr>
            <p:ph idx="7" type="body"/>
          </p:nvPr>
        </p:nvSpPr>
        <p:spPr>
          <a:xfrm>
            <a:off x="6460958"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1" name="Google Shape;881;p124"/>
          <p:cNvSpPr txBox="1"/>
          <p:nvPr>
            <p:ph idx="8" type="body"/>
          </p:nvPr>
        </p:nvSpPr>
        <p:spPr>
          <a:xfrm>
            <a:off x="9434802"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2" name="Google Shape;882;p124"/>
          <p:cNvSpPr txBox="1"/>
          <p:nvPr>
            <p:ph idx="9" type="body"/>
          </p:nvPr>
        </p:nvSpPr>
        <p:spPr>
          <a:xfrm>
            <a:off x="515314" y="4936958"/>
            <a:ext cx="3158328" cy="914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3" name="Google Shape;883;p124"/>
          <p:cNvSpPr txBox="1"/>
          <p:nvPr>
            <p:ph idx="13" type="body"/>
          </p:nvPr>
        </p:nvSpPr>
        <p:spPr>
          <a:xfrm>
            <a:off x="4268199" y="4677299"/>
            <a:ext cx="7635043" cy="146304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ttom &amp; 4 color boxes top_highlight 1">
  <p:cSld name="Content bottom &amp; 4 color boxes top_highlight 1">
    <p:spTree>
      <p:nvGrpSpPr>
        <p:cNvPr id="884" name="Shape 884"/>
        <p:cNvGrpSpPr/>
        <p:nvPr/>
      </p:nvGrpSpPr>
      <p:grpSpPr>
        <a:xfrm>
          <a:off x="0" y="0"/>
          <a:ext cx="0" cy="0"/>
          <a:chOff x="0" y="0"/>
          <a:chExt cx="0" cy="0"/>
        </a:xfrm>
      </p:grpSpPr>
      <p:sp>
        <p:nvSpPr>
          <p:cNvPr id="885" name="Google Shape;885;p12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6" name="Google Shape;886;p125"/>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7" name="Google Shape;887;p125"/>
          <p:cNvSpPr/>
          <p:nvPr/>
        </p:nvSpPr>
        <p:spPr>
          <a:xfrm>
            <a:off x="264202" y="1638300"/>
            <a:ext cx="2736842" cy="255377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88" name="Google Shape;888;p125"/>
          <p:cNvSpPr/>
          <p:nvPr/>
        </p:nvSpPr>
        <p:spPr>
          <a:xfrm>
            <a:off x="3235779" y="1638300"/>
            <a:ext cx="2736842" cy="2553770"/>
          </a:xfrm>
          <a:prstGeom prst="rect">
            <a:avLst/>
          </a:prstGeom>
          <a:solidFill>
            <a:srgbClr val="FFD6D9">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89" name="Google Shape;889;p125"/>
          <p:cNvSpPr/>
          <p:nvPr/>
        </p:nvSpPr>
        <p:spPr>
          <a:xfrm>
            <a:off x="3235778" y="1638300"/>
            <a:ext cx="647934" cy="647934"/>
          </a:xfrm>
          <a:prstGeom prst="rect">
            <a:avLst/>
          </a:prstGeom>
          <a:solidFill>
            <a:schemeClr val="accent2">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0" name="Google Shape;890;p125"/>
          <p:cNvSpPr/>
          <p:nvPr/>
        </p:nvSpPr>
        <p:spPr>
          <a:xfrm>
            <a:off x="6207356" y="1638300"/>
            <a:ext cx="2736842" cy="2553770"/>
          </a:xfrm>
          <a:prstGeom prst="rect">
            <a:avLst/>
          </a:prstGeom>
          <a:solidFill>
            <a:srgbClr val="CCD3D9">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1" name="Google Shape;891;p125"/>
          <p:cNvSpPr/>
          <p:nvPr/>
        </p:nvSpPr>
        <p:spPr>
          <a:xfrm>
            <a:off x="6207355" y="1638300"/>
            <a:ext cx="647934" cy="647934"/>
          </a:xfrm>
          <a:prstGeom prst="rect">
            <a:avLst/>
          </a:prstGeom>
          <a:solidFill>
            <a:schemeClr val="accent3">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2" name="Google Shape;892;p125"/>
          <p:cNvSpPr/>
          <p:nvPr/>
        </p:nvSpPr>
        <p:spPr>
          <a:xfrm>
            <a:off x="9178932" y="1638300"/>
            <a:ext cx="2736842" cy="2553770"/>
          </a:xfrm>
          <a:prstGeom prst="rect">
            <a:avLst/>
          </a:prstGeom>
          <a:solidFill>
            <a:srgbClr val="E2E4E5">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3" name="Google Shape;893;p125"/>
          <p:cNvSpPr/>
          <p:nvPr/>
        </p:nvSpPr>
        <p:spPr>
          <a:xfrm>
            <a:off x="9178931" y="1638300"/>
            <a:ext cx="647934" cy="647934"/>
          </a:xfrm>
          <a:prstGeom prst="rect">
            <a:avLst/>
          </a:prstGeom>
          <a:solidFill>
            <a:schemeClr val="accent4">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4" name="Google Shape;894;p125"/>
          <p:cNvSpPr/>
          <p:nvPr/>
        </p:nvSpPr>
        <p:spPr>
          <a:xfrm>
            <a:off x="266700" y="4677299"/>
            <a:ext cx="3705225" cy="14636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895" name="Google Shape;895;p125"/>
          <p:cNvCxnSpPr/>
          <p:nvPr/>
        </p:nvCxnSpPr>
        <p:spPr>
          <a:xfrm>
            <a:off x="266700" y="4431729"/>
            <a:ext cx="11649075" cy="0"/>
          </a:xfrm>
          <a:prstGeom prst="straightConnector1">
            <a:avLst/>
          </a:prstGeom>
          <a:noFill/>
          <a:ln cap="flat" cmpd="sng" w="12700">
            <a:solidFill>
              <a:schemeClr val="dk2"/>
            </a:solidFill>
            <a:prstDash val="solid"/>
            <a:miter lim="800000"/>
            <a:headEnd len="sm" w="sm" type="none"/>
            <a:tailEnd len="sm" w="sm" type="none"/>
          </a:ln>
        </p:spPr>
      </p:cxnSp>
      <p:sp>
        <p:nvSpPr>
          <p:cNvPr id="896" name="Google Shape;896;p125"/>
          <p:cNvSpPr/>
          <p:nvPr/>
        </p:nvSpPr>
        <p:spPr>
          <a:xfrm>
            <a:off x="264201" y="1638300"/>
            <a:ext cx="647934" cy="64793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7" name="Google Shape;897;p125"/>
          <p:cNvSpPr/>
          <p:nvPr>
            <p:ph idx="2" type="pic"/>
          </p:nvPr>
        </p:nvSpPr>
        <p:spPr>
          <a:xfrm>
            <a:off x="383150" y="1756527"/>
            <a:ext cx="410037" cy="411480"/>
          </a:xfrm>
          <a:prstGeom prst="rect">
            <a:avLst/>
          </a:prstGeom>
          <a:noFill/>
          <a:ln>
            <a:noFill/>
          </a:ln>
        </p:spPr>
      </p:sp>
      <p:sp>
        <p:nvSpPr>
          <p:cNvPr id="898" name="Google Shape;898;p125"/>
          <p:cNvSpPr/>
          <p:nvPr>
            <p:ph idx="3" type="pic"/>
          </p:nvPr>
        </p:nvSpPr>
        <p:spPr>
          <a:xfrm>
            <a:off x="3352800" y="1756527"/>
            <a:ext cx="410037" cy="411480"/>
          </a:xfrm>
          <a:prstGeom prst="rect">
            <a:avLst/>
          </a:prstGeom>
          <a:noFill/>
          <a:ln>
            <a:noFill/>
          </a:ln>
        </p:spPr>
      </p:sp>
      <p:sp>
        <p:nvSpPr>
          <p:cNvPr id="899" name="Google Shape;899;p125"/>
          <p:cNvSpPr/>
          <p:nvPr>
            <p:ph idx="4" type="pic"/>
          </p:nvPr>
        </p:nvSpPr>
        <p:spPr>
          <a:xfrm>
            <a:off x="6324600" y="1756527"/>
            <a:ext cx="410037" cy="411480"/>
          </a:xfrm>
          <a:prstGeom prst="rect">
            <a:avLst/>
          </a:prstGeom>
          <a:noFill/>
          <a:ln>
            <a:noFill/>
          </a:ln>
        </p:spPr>
      </p:sp>
      <p:sp>
        <p:nvSpPr>
          <p:cNvPr id="900" name="Google Shape;900;p125"/>
          <p:cNvSpPr/>
          <p:nvPr>
            <p:ph idx="5" type="pic"/>
          </p:nvPr>
        </p:nvSpPr>
        <p:spPr>
          <a:xfrm>
            <a:off x="9296400" y="1756527"/>
            <a:ext cx="410037" cy="411480"/>
          </a:xfrm>
          <a:prstGeom prst="rect">
            <a:avLst/>
          </a:prstGeom>
          <a:noFill/>
          <a:ln>
            <a:noFill/>
          </a:ln>
        </p:spPr>
      </p:sp>
      <p:sp>
        <p:nvSpPr>
          <p:cNvPr id="901" name="Google Shape;901;p125"/>
          <p:cNvSpPr txBox="1"/>
          <p:nvPr>
            <p:ph idx="1" type="body"/>
          </p:nvPr>
        </p:nvSpPr>
        <p:spPr>
          <a:xfrm>
            <a:off x="515314"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2" name="Google Shape;902;p125"/>
          <p:cNvSpPr txBox="1"/>
          <p:nvPr>
            <p:ph idx="6" type="body"/>
          </p:nvPr>
        </p:nvSpPr>
        <p:spPr>
          <a:xfrm>
            <a:off x="3489158"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3" name="Google Shape;903;p125"/>
          <p:cNvSpPr txBox="1"/>
          <p:nvPr>
            <p:ph idx="7" type="body"/>
          </p:nvPr>
        </p:nvSpPr>
        <p:spPr>
          <a:xfrm>
            <a:off x="6460958"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4" name="Google Shape;904;p125"/>
          <p:cNvSpPr txBox="1"/>
          <p:nvPr>
            <p:ph idx="8" type="body"/>
          </p:nvPr>
        </p:nvSpPr>
        <p:spPr>
          <a:xfrm>
            <a:off x="9434802"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5" name="Google Shape;905;p125"/>
          <p:cNvSpPr txBox="1"/>
          <p:nvPr>
            <p:ph idx="9" type="body"/>
          </p:nvPr>
        </p:nvSpPr>
        <p:spPr>
          <a:xfrm>
            <a:off x="515314" y="4936958"/>
            <a:ext cx="3158328" cy="914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6" name="Google Shape;906;p125"/>
          <p:cNvSpPr txBox="1"/>
          <p:nvPr>
            <p:ph idx="13" type="body"/>
          </p:nvPr>
        </p:nvSpPr>
        <p:spPr>
          <a:xfrm>
            <a:off x="4268199" y="4677299"/>
            <a:ext cx="7635043" cy="146304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bottom &amp; 4 color boxes top_highlight 2">
  <p:cSld name="1_Content bottom &amp; 4 color boxes top_highlight 2">
    <p:spTree>
      <p:nvGrpSpPr>
        <p:cNvPr id="907" name="Shape 907"/>
        <p:cNvGrpSpPr/>
        <p:nvPr/>
      </p:nvGrpSpPr>
      <p:grpSpPr>
        <a:xfrm>
          <a:off x="0" y="0"/>
          <a:ext cx="0" cy="0"/>
          <a:chOff x="0" y="0"/>
          <a:chExt cx="0" cy="0"/>
        </a:xfrm>
      </p:grpSpPr>
      <p:sp>
        <p:nvSpPr>
          <p:cNvPr id="908" name="Google Shape;908;p12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9" name="Google Shape;909;p126"/>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0" name="Google Shape;910;p126"/>
          <p:cNvSpPr/>
          <p:nvPr/>
        </p:nvSpPr>
        <p:spPr>
          <a:xfrm>
            <a:off x="264202" y="1638300"/>
            <a:ext cx="2736842" cy="2553770"/>
          </a:xfrm>
          <a:prstGeom prst="rect">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1" name="Google Shape;911;p126"/>
          <p:cNvSpPr/>
          <p:nvPr/>
        </p:nvSpPr>
        <p:spPr>
          <a:xfrm>
            <a:off x="3235779" y="1638300"/>
            <a:ext cx="2736842" cy="255377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2" name="Google Shape;912;p126"/>
          <p:cNvSpPr/>
          <p:nvPr/>
        </p:nvSpPr>
        <p:spPr>
          <a:xfrm>
            <a:off x="3235778" y="1638300"/>
            <a:ext cx="647934" cy="64793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3" name="Google Shape;913;p126"/>
          <p:cNvSpPr/>
          <p:nvPr/>
        </p:nvSpPr>
        <p:spPr>
          <a:xfrm>
            <a:off x="6207356" y="1638300"/>
            <a:ext cx="2736842" cy="2553770"/>
          </a:xfrm>
          <a:prstGeom prst="rect">
            <a:avLst/>
          </a:prstGeom>
          <a:solidFill>
            <a:srgbClr val="CCD3D9">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4" name="Google Shape;914;p126"/>
          <p:cNvSpPr/>
          <p:nvPr/>
        </p:nvSpPr>
        <p:spPr>
          <a:xfrm>
            <a:off x="6207355" y="1638300"/>
            <a:ext cx="647934" cy="647934"/>
          </a:xfrm>
          <a:prstGeom prst="rect">
            <a:avLst/>
          </a:prstGeom>
          <a:solidFill>
            <a:schemeClr val="accent3">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5" name="Google Shape;915;p126"/>
          <p:cNvSpPr/>
          <p:nvPr/>
        </p:nvSpPr>
        <p:spPr>
          <a:xfrm>
            <a:off x="9178932" y="1638300"/>
            <a:ext cx="2736842" cy="2553770"/>
          </a:xfrm>
          <a:prstGeom prst="rect">
            <a:avLst/>
          </a:prstGeom>
          <a:solidFill>
            <a:srgbClr val="E2E4E5">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6" name="Google Shape;916;p126"/>
          <p:cNvSpPr/>
          <p:nvPr/>
        </p:nvSpPr>
        <p:spPr>
          <a:xfrm>
            <a:off x="9178931" y="1638300"/>
            <a:ext cx="647934" cy="647934"/>
          </a:xfrm>
          <a:prstGeom prst="rect">
            <a:avLst/>
          </a:prstGeom>
          <a:solidFill>
            <a:schemeClr val="accent4">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17" name="Google Shape;917;p126"/>
          <p:cNvSpPr/>
          <p:nvPr/>
        </p:nvSpPr>
        <p:spPr>
          <a:xfrm>
            <a:off x="266700" y="4677299"/>
            <a:ext cx="3705225" cy="14636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918" name="Google Shape;918;p126"/>
          <p:cNvCxnSpPr/>
          <p:nvPr/>
        </p:nvCxnSpPr>
        <p:spPr>
          <a:xfrm>
            <a:off x="266700" y="4431729"/>
            <a:ext cx="11649075" cy="0"/>
          </a:xfrm>
          <a:prstGeom prst="straightConnector1">
            <a:avLst/>
          </a:prstGeom>
          <a:noFill/>
          <a:ln cap="flat" cmpd="sng" w="12700">
            <a:solidFill>
              <a:schemeClr val="dk2"/>
            </a:solidFill>
            <a:prstDash val="solid"/>
            <a:miter lim="800000"/>
            <a:headEnd len="sm" w="sm" type="none"/>
            <a:tailEnd len="sm" w="sm" type="none"/>
          </a:ln>
        </p:spPr>
      </p:cxnSp>
      <p:sp>
        <p:nvSpPr>
          <p:cNvPr id="919" name="Google Shape;919;p126"/>
          <p:cNvSpPr/>
          <p:nvPr/>
        </p:nvSpPr>
        <p:spPr>
          <a:xfrm>
            <a:off x="264201" y="1638300"/>
            <a:ext cx="647934" cy="647934"/>
          </a:xfrm>
          <a:prstGeom prst="rect">
            <a:avLst/>
          </a:prstGeom>
          <a:solidFill>
            <a:schemeClr val="accent1">
              <a:alpha val="1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0" name="Google Shape;920;p126"/>
          <p:cNvSpPr/>
          <p:nvPr>
            <p:ph idx="2" type="pic"/>
          </p:nvPr>
        </p:nvSpPr>
        <p:spPr>
          <a:xfrm>
            <a:off x="383150" y="1756527"/>
            <a:ext cx="410037" cy="411480"/>
          </a:xfrm>
          <a:prstGeom prst="rect">
            <a:avLst/>
          </a:prstGeom>
          <a:noFill/>
          <a:ln>
            <a:noFill/>
          </a:ln>
        </p:spPr>
      </p:sp>
      <p:sp>
        <p:nvSpPr>
          <p:cNvPr id="921" name="Google Shape;921;p126"/>
          <p:cNvSpPr/>
          <p:nvPr>
            <p:ph idx="3" type="pic"/>
          </p:nvPr>
        </p:nvSpPr>
        <p:spPr>
          <a:xfrm>
            <a:off x="3352800" y="1756527"/>
            <a:ext cx="410037" cy="411480"/>
          </a:xfrm>
          <a:prstGeom prst="rect">
            <a:avLst/>
          </a:prstGeom>
          <a:noFill/>
          <a:ln>
            <a:noFill/>
          </a:ln>
        </p:spPr>
      </p:sp>
      <p:sp>
        <p:nvSpPr>
          <p:cNvPr id="922" name="Google Shape;922;p126"/>
          <p:cNvSpPr/>
          <p:nvPr>
            <p:ph idx="4" type="pic"/>
          </p:nvPr>
        </p:nvSpPr>
        <p:spPr>
          <a:xfrm>
            <a:off x="6324600" y="1756527"/>
            <a:ext cx="410037" cy="411480"/>
          </a:xfrm>
          <a:prstGeom prst="rect">
            <a:avLst/>
          </a:prstGeom>
          <a:noFill/>
          <a:ln>
            <a:noFill/>
          </a:ln>
        </p:spPr>
      </p:sp>
      <p:sp>
        <p:nvSpPr>
          <p:cNvPr id="923" name="Google Shape;923;p126"/>
          <p:cNvSpPr/>
          <p:nvPr>
            <p:ph idx="5" type="pic"/>
          </p:nvPr>
        </p:nvSpPr>
        <p:spPr>
          <a:xfrm>
            <a:off x="9296400" y="1756527"/>
            <a:ext cx="410037" cy="411480"/>
          </a:xfrm>
          <a:prstGeom prst="rect">
            <a:avLst/>
          </a:prstGeom>
          <a:noFill/>
          <a:ln>
            <a:noFill/>
          </a:ln>
        </p:spPr>
      </p:sp>
      <p:sp>
        <p:nvSpPr>
          <p:cNvPr id="924" name="Google Shape;924;p126"/>
          <p:cNvSpPr txBox="1"/>
          <p:nvPr>
            <p:ph idx="1" type="body"/>
          </p:nvPr>
        </p:nvSpPr>
        <p:spPr>
          <a:xfrm>
            <a:off x="515314"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5" name="Google Shape;925;p126"/>
          <p:cNvSpPr txBox="1"/>
          <p:nvPr>
            <p:ph idx="6" type="body"/>
          </p:nvPr>
        </p:nvSpPr>
        <p:spPr>
          <a:xfrm>
            <a:off x="3489158"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6" name="Google Shape;926;p126"/>
          <p:cNvSpPr txBox="1"/>
          <p:nvPr>
            <p:ph idx="7" type="body"/>
          </p:nvPr>
        </p:nvSpPr>
        <p:spPr>
          <a:xfrm>
            <a:off x="6460958"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7" name="Google Shape;927;p126"/>
          <p:cNvSpPr txBox="1"/>
          <p:nvPr>
            <p:ph idx="8" type="body"/>
          </p:nvPr>
        </p:nvSpPr>
        <p:spPr>
          <a:xfrm>
            <a:off x="9434802" y="2937788"/>
            <a:ext cx="2240280" cy="10198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8" name="Google Shape;928;p126"/>
          <p:cNvSpPr txBox="1"/>
          <p:nvPr>
            <p:ph idx="9" type="body"/>
          </p:nvPr>
        </p:nvSpPr>
        <p:spPr>
          <a:xfrm>
            <a:off x="515314" y="4936958"/>
            <a:ext cx="3158328" cy="914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0"/>
              </a:spcBef>
              <a:spcAft>
                <a:spcPts val="0"/>
              </a:spcAft>
              <a:buClr>
                <a:schemeClr val="dk1"/>
              </a:buClr>
              <a:buSzPts val="1400"/>
              <a:buNone/>
              <a:defRPr b="1" sz="14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9" name="Google Shape;929;p126"/>
          <p:cNvSpPr txBox="1"/>
          <p:nvPr>
            <p:ph idx="13" type="body"/>
          </p:nvPr>
        </p:nvSpPr>
        <p:spPr>
          <a:xfrm>
            <a:off x="4268199" y="4677299"/>
            <a:ext cx="7635043" cy="146304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000"/>
              </a:spcBef>
              <a:spcAft>
                <a:spcPts val="0"/>
              </a:spcAft>
              <a:buClr>
                <a:schemeClr val="dk1"/>
              </a:buClr>
              <a:buSzPts val="1100"/>
              <a:buNone/>
              <a:defRPr b="0" sz="11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eft - Dark w/ Content">
  <p:cSld name="Title Left - Dark w/ Content">
    <p:spTree>
      <p:nvGrpSpPr>
        <p:cNvPr id="930" name="Shape 930"/>
        <p:cNvGrpSpPr/>
        <p:nvPr/>
      </p:nvGrpSpPr>
      <p:grpSpPr>
        <a:xfrm>
          <a:off x="0" y="0"/>
          <a:ext cx="0" cy="0"/>
          <a:chOff x="0" y="0"/>
          <a:chExt cx="0" cy="0"/>
        </a:xfrm>
      </p:grpSpPr>
      <p:sp>
        <p:nvSpPr>
          <p:cNvPr id="931" name="Google Shape;931;p127"/>
          <p:cNvSpPr txBox="1"/>
          <p:nvPr>
            <p:ph idx="1" type="body"/>
          </p:nvPr>
        </p:nvSpPr>
        <p:spPr>
          <a:xfrm>
            <a:off x="3252788" y="282068"/>
            <a:ext cx="8659809" cy="58578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2" name="Google Shape;932;p12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3" name="Google Shape;933;p127"/>
          <p:cNvSpPr/>
          <p:nvPr/>
        </p:nvSpPr>
        <p:spPr>
          <a:xfrm>
            <a:off x="266700" y="269875"/>
            <a:ext cx="2713038" cy="58578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934" name="Google Shape;934;p127"/>
          <p:cNvSpPr txBox="1"/>
          <p:nvPr>
            <p:ph type="title"/>
          </p:nvPr>
        </p:nvSpPr>
        <p:spPr>
          <a:xfrm>
            <a:off x="521208" y="568859"/>
            <a:ext cx="2267712"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800"/>
              <a:buFont typeface="Arial"/>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eft - Shadow w/ Content">
  <p:cSld name="Title Left - Shadow w/ Content">
    <p:spTree>
      <p:nvGrpSpPr>
        <p:cNvPr id="935" name="Shape 935"/>
        <p:cNvGrpSpPr/>
        <p:nvPr/>
      </p:nvGrpSpPr>
      <p:grpSpPr>
        <a:xfrm>
          <a:off x="0" y="0"/>
          <a:ext cx="0" cy="0"/>
          <a:chOff x="0" y="0"/>
          <a:chExt cx="0" cy="0"/>
        </a:xfrm>
      </p:grpSpPr>
      <p:sp>
        <p:nvSpPr>
          <p:cNvPr id="936" name="Google Shape;936;p128"/>
          <p:cNvSpPr txBox="1"/>
          <p:nvPr>
            <p:ph idx="1" type="body"/>
          </p:nvPr>
        </p:nvSpPr>
        <p:spPr>
          <a:xfrm>
            <a:off x="3252788" y="282068"/>
            <a:ext cx="8659809" cy="58578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u="none"/>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7" name="Google Shape;937;p12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8" name="Google Shape;938;p128"/>
          <p:cNvSpPr/>
          <p:nvPr/>
        </p:nvSpPr>
        <p:spPr>
          <a:xfrm>
            <a:off x="266700" y="269875"/>
            <a:ext cx="2713038" cy="585787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939" name="Google Shape;939;p128"/>
          <p:cNvSpPr txBox="1"/>
          <p:nvPr>
            <p:ph type="title"/>
          </p:nvPr>
        </p:nvSpPr>
        <p:spPr>
          <a:xfrm>
            <a:off x="521208" y="568859"/>
            <a:ext cx="2267712"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 Right 1/3 Image">
  <p:cSld name="Title + Content - Right 1/3 Image">
    <p:spTree>
      <p:nvGrpSpPr>
        <p:cNvPr id="940" name="Shape 940"/>
        <p:cNvGrpSpPr/>
        <p:nvPr/>
      </p:nvGrpSpPr>
      <p:grpSpPr>
        <a:xfrm>
          <a:off x="0" y="0"/>
          <a:ext cx="0" cy="0"/>
          <a:chOff x="0" y="0"/>
          <a:chExt cx="0" cy="0"/>
        </a:xfrm>
      </p:grpSpPr>
      <p:sp>
        <p:nvSpPr>
          <p:cNvPr id="941" name="Google Shape;941;p129"/>
          <p:cNvSpPr/>
          <p:nvPr>
            <p:ph idx="2" type="pic"/>
          </p:nvPr>
        </p:nvSpPr>
        <p:spPr>
          <a:xfrm>
            <a:off x="266701" y="269876"/>
            <a:ext cx="3702049" cy="5857874"/>
          </a:xfrm>
          <a:prstGeom prst="rect">
            <a:avLst/>
          </a:prstGeom>
          <a:solidFill>
            <a:schemeClr val="lt1"/>
          </a:solidFill>
          <a:ln>
            <a:noFill/>
          </a:ln>
        </p:spPr>
      </p:sp>
      <p:sp>
        <p:nvSpPr>
          <p:cNvPr id="942" name="Google Shape;942;p129"/>
          <p:cNvSpPr txBox="1"/>
          <p:nvPr>
            <p:ph idx="1" type="body"/>
          </p:nvPr>
        </p:nvSpPr>
        <p:spPr>
          <a:xfrm>
            <a:off x="4246881" y="1638300"/>
            <a:ext cx="7678420"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3" name="Google Shape;943;p12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4" name="Google Shape;944;p129"/>
          <p:cNvSpPr txBox="1"/>
          <p:nvPr>
            <p:ph type="title"/>
          </p:nvPr>
        </p:nvSpPr>
        <p:spPr>
          <a:xfrm>
            <a:off x="4246880" y="269875"/>
            <a:ext cx="7668895" cy="775597"/>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596">
          <p15:clr>
            <a:srgbClr val="F26B43"/>
          </p15:clr>
        </p15:guide>
        <p15:guide id="2" orient="horz" pos="1030">
          <p15:clr>
            <a:srgbClr val="F26B43"/>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 Right 1/2 Image">
  <p:cSld name="Title &amp; Content - Right 1/2 Image">
    <p:spTree>
      <p:nvGrpSpPr>
        <p:cNvPr id="945" name="Shape 945"/>
        <p:cNvGrpSpPr/>
        <p:nvPr/>
      </p:nvGrpSpPr>
      <p:grpSpPr>
        <a:xfrm>
          <a:off x="0" y="0"/>
          <a:ext cx="0" cy="0"/>
          <a:chOff x="0" y="0"/>
          <a:chExt cx="0" cy="0"/>
        </a:xfrm>
      </p:grpSpPr>
      <p:sp>
        <p:nvSpPr>
          <p:cNvPr id="946" name="Google Shape;946;p130"/>
          <p:cNvSpPr/>
          <p:nvPr>
            <p:ph idx="2" type="pic"/>
          </p:nvPr>
        </p:nvSpPr>
        <p:spPr>
          <a:xfrm>
            <a:off x="266701" y="269876"/>
            <a:ext cx="5692774" cy="5857874"/>
          </a:xfrm>
          <a:prstGeom prst="rect">
            <a:avLst/>
          </a:prstGeom>
          <a:solidFill>
            <a:schemeClr val="lt1"/>
          </a:solidFill>
          <a:ln>
            <a:noFill/>
          </a:ln>
        </p:spPr>
      </p:sp>
      <p:sp>
        <p:nvSpPr>
          <p:cNvPr id="947" name="Google Shape;947;p130"/>
          <p:cNvSpPr txBox="1"/>
          <p:nvPr>
            <p:ph idx="1" type="body"/>
          </p:nvPr>
        </p:nvSpPr>
        <p:spPr>
          <a:xfrm>
            <a:off x="6232525" y="1638300"/>
            <a:ext cx="569277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8" name="Google Shape;948;p13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9" name="Google Shape;949;p130"/>
          <p:cNvSpPr txBox="1"/>
          <p:nvPr>
            <p:ph type="title"/>
          </p:nvPr>
        </p:nvSpPr>
        <p:spPr>
          <a:xfrm>
            <a:off x="6242963" y="269876"/>
            <a:ext cx="5672812" cy="775597"/>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590">
          <p15:clr>
            <a:srgbClr val="F26B43"/>
          </p15:clr>
        </p15:guide>
        <p15:guide id="2" orient="horz" pos="1030">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spTree>
      <p:nvGrpSpPr>
        <p:cNvPr id="64" name="Shape 64"/>
        <p:cNvGrpSpPr/>
        <p:nvPr/>
      </p:nvGrpSpPr>
      <p:grpSpPr>
        <a:xfrm>
          <a:off x="0" y="0"/>
          <a:ext cx="0" cy="0"/>
          <a:chOff x="0" y="0"/>
          <a:chExt cx="0" cy="0"/>
        </a:xfrm>
      </p:grpSpPr>
      <p:sp>
        <p:nvSpPr>
          <p:cNvPr id="65" name="Google Shape;65;p56"/>
          <p:cNvSpPr txBox="1"/>
          <p:nvPr>
            <p:ph idx="1" type="body"/>
          </p:nvPr>
        </p:nvSpPr>
        <p:spPr>
          <a:xfrm>
            <a:off x="273050" y="1638300"/>
            <a:ext cx="11642724" cy="439737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5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6"/>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 Left 1/3 Image">
  <p:cSld name="Title &amp; Content - Left 1/3 Image">
    <p:spTree>
      <p:nvGrpSpPr>
        <p:cNvPr id="950" name="Shape 950"/>
        <p:cNvGrpSpPr/>
        <p:nvPr/>
      </p:nvGrpSpPr>
      <p:grpSpPr>
        <a:xfrm>
          <a:off x="0" y="0"/>
          <a:ext cx="0" cy="0"/>
          <a:chOff x="0" y="0"/>
          <a:chExt cx="0" cy="0"/>
        </a:xfrm>
      </p:grpSpPr>
      <p:sp>
        <p:nvSpPr>
          <p:cNvPr id="951" name="Google Shape;951;p131"/>
          <p:cNvSpPr/>
          <p:nvPr>
            <p:ph idx="2" type="pic"/>
          </p:nvPr>
        </p:nvSpPr>
        <p:spPr>
          <a:xfrm>
            <a:off x="8213726" y="269876"/>
            <a:ext cx="3702049" cy="5857874"/>
          </a:xfrm>
          <a:prstGeom prst="rect">
            <a:avLst/>
          </a:prstGeom>
          <a:solidFill>
            <a:schemeClr val="lt1"/>
          </a:solidFill>
          <a:ln>
            <a:noFill/>
          </a:ln>
        </p:spPr>
      </p:sp>
      <p:sp>
        <p:nvSpPr>
          <p:cNvPr id="952" name="Google Shape;952;p131"/>
          <p:cNvSpPr txBox="1"/>
          <p:nvPr>
            <p:ph idx="1" type="body"/>
          </p:nvPr>
        </p:nvSpPr>
        <p:spPr>
          <a:xfrm>
            <a:off x="274321" y="1638300"/>
            <a:ext cx="7678420"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3" name="Google Shape;953;p13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4" name="Google Shape;954;p131"/>
          <p:cNvSpPr txBox="1"/>
          <p:nvPr>
            <p:ph type="title"/>
          </p:nvPr>
        </p:nvSpPr>
        <p:spPr>
          <a:xfrm>
            <a:off x="274320" y="269875"/>
            <a:ext cx="7668895" cy="775597"/>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596">
          <p15:clr>
            <a:srgbClr val="F26B43"/>
          </p15:clr>
        </p15:guide>
        <p15:guide id="2" orient="horz" pos="1030">
          <p15:clr>
            <a:srgbClr val="F26B43"/>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 Left 1/2 Image">
  <p:cSld name="Title &amp; Content - Left 1/2 Image">
    <p:spTree>
      <p:nvGrpSpPr>
        <p:cNvPr id="955" name="Shape 955"/>
        <p:cNvGrpSpPr/>
        <p:nvPr/>
      </p:nvGrpSpPr>
      <p:grpSpPr>
        <a:xfrm>
          <a:off x="0" y="0"/>
          <a:ext cx="0" cy="0"/>
          <a:chOff x="0" y="0"/>
          <a:chExt cx="0" cy="0"/>
        </a:xfrm>
      </p:grpSpPr>
      <p:sp>
        <p:nvSpPr>
          <p:cNvPr id="956" name="Google Shape;956;p132"/>
          <p:cNvSpPr/>
          <p:nvPr>
            <p:ph idx="2" type="pic"/>
          </p:nvPr>
        </p:nvSpPr>
        <p:spPr>
          <a:xfrm>
            <a:off x="6242963" y="269876"/>
            <a:ext cx="5672812" cy="5857874"/>
          </a:xfrm>
          <a:prstGeom prst="rect">
            <a:avLst/>
          </a:prstGeom>
          <a:solidFill>
            <a:schemeClr val="lt1"/>
          </a:solidFill>
          <a:ln>
            <a:noFill/>
          </a:ln>
        </p:spPr>
      </p:sp>
      <p:sp>
        <p:nvSpPr>
          <p:cNvPr id="957" name="Google Shape;957;p132"/>
          <p:cNvSpPr txBox="1"/>
          <p:nvPr>
            <p:ph idx="1" type="body"/>
          </p:nvPr>
        </p:nvSpPr>
        <p:spPr>
          <a:xfrm>
            <a:off x="265113" y="1638300"/>
            <a:ext cx="569277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8" name="Google Shape;958;p13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9" name="Google Shape;959;p132"/>
          <p:cNvSpPr txBox="1"/>
          <p:nvPr>
            <p:ph type="title"/>
          </p:nvPr>
        </p:nvSpPr>
        <p:spPr>
          <a:xfrm>
            <a:off x="275551" y="269876"/>
            <a:ext cx="5672812" cy="775597"/>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590">
          <p15:clr>
            <a:srgbClr val="F26B43"/>
          </p15:clr>
        </p15:guide>
        <p15:guide id="2" orient="horz" pos="1030">
          <p15:clr>
            <a:srgbClr val="F26B43"/>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 Right 3/4 Image">
  <p:cSld name="Title &amp; Content - Right 3/4 Image">
    <p:spTree>
      <p:nvGrpSpPr>
        <p:cNvPr id="960" name="Shape 960"/>
        <p:cNvGrpSpPr/>
        <p:nvPr/>
      </p:nvGrpSpPr>
      <p:grpSpPr>
        <a:xfrm>
          <a:off x="0" y="0"/>
          <a:ext cx="0" cy="0"/>
          <a:chOff x="0" y="0"/>
          <a:chExt cx="0" cy="0"/>
        </a:xfrm>
      </p:grpSpPr>
      <p:sp>
        <p:nvSpPr>
          <p:cNvPr id="961" name="Google Shape;961;p133"/>
          <p:cNvSpPr/>
          <p:nvPr>
            <p:ph idx="2" type="pic"/>
          </p:nvPr>
        </p:nvSpPr>
        <p:spPr>
          <a:xfrm>
            <a:off x="266701" y="269876"/>
            <a:ext cx="8672512" cy="5857874"/>
          </a:xfrm>
          <a:prstGeom prst="rect">
            <a:avLst/>
          </a:prstGeom>
          <a:solidFill>
            <a:schemeClr val="lt1"/>
          </a:solidFill>
          <a:ln>
            <a:noFill/>
          </a:ln>
        </p:spPr>
      </p:sp>
      <p:sp>
        <p:nvSpPr>
          <p:cNvPr id="962" name="Google Shape;962;p133"/>
          <p:cNvSpPr txBox="1"/>
          <p:nvPr>
            <p:ph idx="1" type="body"/>
          </p:nvPr>
        </p:nvSpPr>
        <p:spPr>
          <a:xfrm>
            <a:off x="9209088" y="1627188"/>
            <a:ext cx="2716212" cy="45005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050"/>
              <a:buNone/>
              <a:defRPr b="0" i="0" sz="1050"/>
            </a:lvl1pPr>
            <a:lvl2pPr indent="-295275" lvl="1" marL="914400" algn="l">
              <a:lnSpc>
                <a:spcPct val="100000"/>
              </a:lnSpc>
              <a:spcBef>
                <a:spcPts val="600"/>
              </a:spcBef>
              <a:spcAft>
                <a:spcPts val="0"/>
              </a:spcAft>
              <a:buSzPts val="1050"/>
              <a:buChar char="⎻"/>
              <a:defRPr b="0" i="0" sz="1050"/>
            </a:lvl2pPr>
            <a:lvl3pPr indent="-292100" lvl="2" marL="1371600" algn="l">
              <a:lnSpc>
                <a:spcPct val="100000"/>
              </a:lnSpc>
              <a:spcBef>
                <a:spcPts val="400"/>
              </a:spcBef>
              <a:spcAft>
                <a:spcPts val="0"/>
              </a:spcAft>
              <a:buSzPts val="1000"/>
              <a:buChar char="⎻"/>
              <a:defRPr b="0" i="0" sz="1000"/>
            </a:lvl3pPr>
            <a:lvl4pPr indent="-228600" lvl="3" marL="1828800" algn="l">
              <a:lnSpc>
                <a:spcPct val="100000"/>
              </a:lnSpc>
              <a:spcBef>
                <a:spcPts val="1200"/>
              </a:spcBef>
              <a:spcAft>
                <a:spcPts val="0"/>
              </a:spcAft>
              <a:buSzPts val="1100"/>
              <a:buNone/>
              <a:defRPr sz="1100"/>
            </a:lvl4pPr>
            <a:lvl5pPr indent="-228600" lvl="4" marL="2286000" algn="l">
              <a:lnSpc>
                <a:spcPct val="100000"/>
              </a:lnSpc>
              <a:spcBef>
                <a:spcPts val="1500"/>
              </a:spcBef>
              <a:spcAft>
                <a:spcPts val="0"/>
              </a:spcAft>
              <a:buSzPts val="700"/>
              <a:buNone/>
              <a:defRPr b="0" i="0" sz="7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3" name="Google Shape;963;p13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4" name="Google Shape;964;p133"/>
          <p:cNvSpPr txBox="1"/>
          <p:nvPr>
            <p:ph type="title"/>
          </p:nvPr>
        </p:nvSpPr>
        <p:spPr>
          <a:xfrm>
            <a:off x="9209087" y="269876"/>
            <a:ext cx="2706687" cy="1163395"/>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025">
          <p15:clr>
            <a:srgbClr val="F26B43"/>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 Right 3/4 Image bold">
  <p:cSld name="Title &amp; Content - Right 3/4 Image bold">
    <p:bg>
      <p:bgPr>
        <a:solidFill>
          <a:schemeClr val="lt1"/>
        </a:solidFill>
      </p:bgPr>
    </p:bg>
    <p:spTree>
      <p:nvGrpSpPr>
        <p:cNvPr id="965" name="Shape 965"/>
        <p:cNvGrpSpPr/>
        <p:nvPr/>
      </p:nvGrpSpPr>
      <p:grpSpPr>
        <a:xfrm>
          <a:off x="0" y="0"/>
          <a:ext cx="0" cy="0"/>
          <a:chOff x="0" y="0"/>
          <a:chExt cx="0" cy="0"/>
        </a:xfrm>
      </p:grpSpPr>
      <p:sp>
        <p:nvSpPr>
          <p:cNvPr id="966" name="Google Shape;966;p134"/>
          <p:cNvSpPr/>
          <p:nvPr>
            <p:ph idx="2" type="pic"/>
          </p:nvPr>
        </p:nvSpPr>
        <p:spPr>
          <a:xfrm>
            <a:off x="266700" y="271898"/>
            <a:ext cx="8664577" cy="5855852"/>
          </a:xfrm>
          <a:prstGeom prst="rect">
            <a:avLst/>
          </a:prstGeom>
          <a:solidFill>
            <a:schemeClr val="dk2"/>
          </a:solidFill>
          <a:ln>
            <a:noFill/>
          </a:ln>
        </p:spPr>
      </p:sp>
      <p:sp>
        <p:nvSpPr>
          <p:cNvPr id="967" name="Google Shape;967;p134"/>
          <p:cNvSpPr txBox="1"/>
          <p:nvPr>
            <p:ph type="title"/>
          </p:nvPr>
        </p:nvSpPr>
        <p:spPr>
          <a:xfrm>
            <a:off x="9191935" y="3940084"/>
            <a:ext cx="2721406" cy="99602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1"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8" name="Google Shape;968;p134"/>
          <p:cNvSpPr txBox="1"/>
          <p:nvPr>
            <p:ph idx="1" type="body"/>
          </p:nvPr>
        </p:nvSpPr>
        <p:spPr>
          <a:xfrm>
            <a:off x="9191625" y="5230813"/>
            <a:ext cx="2720975" cy="89693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a:solidFill>
                  <a:schemeClr val="dk1"/>
                </a:solidFill>
              </a:defRPr>
            </a:lvl1pPr>
            <a:lvl2pPr indent="-304800" lvl="1" marL="914400" algn="l">
              <a:lnSpc>
                <a:spcPct val="100000"/>
              </a:lnSpc>
              <a:spcBef>
                <a:spcPts val="600"/>
              </a:spcBef>
              <a:spcAft>
                <a:spcPts val="0"/>
              </a:spcAft>
              <a:buSzPts val="1200"/>
              <a:buChar char="⎻"/>
              <a:defRPr>
                <a:solidFill>
                  <a:schemeClr val="dk1"/>
                </a:solidFill>
              </a:defRPr>
            </a:lvl2pPr>
            <a:lvl3pPr indent="-298450" lvl="2" marL="1371600" algn="l">
              <a:lnSpc>
                <a:spcPct val="100000"/>
              </a:lnSpc>
              <a:spcBef>
                <a:spcPts val="400"/>
              </a:spcBef>
              <a:spcAft>
                <a:spcPts val="0"/>
              </a:spcAft>
              <a:buSzPts val="1100"/>
              <a:buChar char="⎻"/>
              <a:defRPr>
                <a:solidFill>
                  <a:schemeClr val="dk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9" name="Google Shape;969;p134"/>
          <p:cNvSpPr/>
          <p:nvPr>
            <p:ph idx="3" type="pic"/>
          </p:nvPr>
        </p:nvSpPr>
        <p:spPr>
          <a:xfrm>
            <a:off x="9191625" y="1485900"/>
            <a:ext cx="2720975" cy="2174875"/>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 Right 3/4 Image bold black">
  <p:cSld name="Title &amp; Content - Right 3/4 Image bold black">
    <p:bg>
      <p:bgPr>
        <a:solidFill>
          <a:schemeClr val="dk1"/>
        </a:solidFill>
      </p:bgPr>
    </p:bg>
    <p:spTree>
      <p:nvGrpSpPr>
        <p:cNvPr id="970" name="Shape 970"/>
        <p:cNvGrpSpPr/>
        <p:nvPr/>
      </p:nvGrpSpPr>
      <p:grpSpPr>
        <a:xfrm>
          <a:off x="0" y="0"/>
          <a:ext cx="0" cy="0"/>
          <a:chOff x="0" y="0"/>
          <a:chExt cx="0" cy="0"/>
        </a:xfrm>
      </p:grpSpPr>
      <p:sp>
        <p:nvSpPr>
          <p:cNvPr id="971" name="Google Shape;971;p135"/>
          <p:cNvSpPr/>
          <p:nvPr>
            <p:ph idx="2" type="pic"/>
          </p:nvPr>
        </p:nvSpPr>
        <p:spPr>
          <a:xfrm>
            <a:off x="266700" y="271898"/>
            <a:ext cx="8664577" cy="5855852"/>
          </a:xfrm>
          <a:prstGeom prst="rect">
            <a:avLst/>
          </a:prstGeom>
          <a:solidFill>
            <a:schemeClr val="dk2"/>
          </a:solidFill>
          <a:ln>
            <a:noFill/>
          </a:ln>
        </p:spPr>
      </p:sp>
      <p:sp>
        <p:nvSpPr>
          <p:cNvPr id="972" name="Google Shape;972;p135"/>
          <p:cNvSpPr txBox="1"/>
          <p:nvPr>
            <p:ph type="title"/>
          </p:nvPr>
        </p:nvSpPr>
        <p:spPr>
          <a:xfrm>
            <a:off x="9191935" y="3940084"/>
            <a:ext cx="2721406" cy="99602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800"/>
              <a:buFont typeface="Arial"/>
              <a:buNone/>
              <a:defRPr b="1"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3" name="Google Shape;973;p135"/>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lt1"/>
              </a:buClr>
              <a:buSzPts val="700"/>
              <a:buFont typeface="Arial"/>
              <a:buNone/>
            </a:pPr>
            <a:r>
              <a:rPr b="0" i="0" lang="en-GB" sz="700" u="none" cap="none" strike="noStrike">
                <a:solidFill>
                  <a:schemeClr val="lt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974" name="Google Shape;974;p135"/>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lt1"/>
              </a:buClr>
              <a:buSzPts val="700"/>
              <a:buFont typeface="Arial"/>
              <a:buNone/>
            </a:pPr>
            <a:fld id="{00000000-1234-1234-1234-123412341234}" type="slidenum">
              <a:rPr b="0" i="0" lang="en-GB" sz="700" u="none" cap="none" strike="noStrike">
                <a:solidFill>
                  <a:schemeClr val="lt1"/>
                </a:solidFill>
                <a:latin typeface="Arial"/>
                <a:ea typeface="Arial"/>
                <a:cs typeface="Arial"/>
                <a:sym typeface="Arial"/>
              </a:rPr>
              <a:t>‹#›</a:t>
            </a:fld>
            <a:endParaRPr b="0" i="0" sz="700" u="none" cap="none" strike="noStrike">
              <a:solidFill>
                <a:schemeClr val="lt1"/>
              </a:solidFill>
              <a:latin typeface="Arial"/>
              <a:ea typeface="Arial"/>
              <a:cs typeface="Arial"/>
              <a:sym typeface="Arial"/>
            </a:endParaRPr>
          </a:p>
        </p:txBody>
      </p:sp>
      <p:grpSp>
        <p:nvGrpSpPr>
          <p:cNvPr id="975" name="Google Shape;975;p135"/>
          <p:cNvGrpSpPr/>
          <p:nvPr/>
        </p:nvGrpSpPr>
        <p:grpSpPr>
          <a:xfrm>
            <a:off x="269873" y="6394450"/>
            <a:ext cx="822960" cy="191652"/>
            <a:chOff x="-1447995" y="4326965"/>
            <a:chExt cx="6315484" cy="1470760"/>
          </a:xfrm>
        </p:grpSpPr>
        <p:sp>
          <p:nvSpPr>
            <p:cNvPr id="976" name="Google Shape;976;p135"/>
            <p:cNvSpPr/>
            <p:nvPr/>
          </p:nvSpPr>
          <p:spPr>
            <a:xfrm>
              <a:off x="3824651" y="4701952"/>
              <a:ext cx="1042838" cy="1082415"/>
            </a:xfrm>
            <a:custGeom>
              <a:rect b="b" l="l" r="r" t="t"/>
              <a:pathLst>
                <a:path extrusionOk="0" h="1082415" w="1042838">
                  <a:moveTo>
                    <a:pt x="614052" y="0"/>
                  </a:moveTo>
                  <a:cubicBezTo>
                    <a:pt x="449628" y="0"/>
                    <a:pt x="351923" y="62428"/>
                    <a:pt x="283218" y="147701"/>
                  </a:cubicBezTo>
                  <a:lnTo>
                    <a:pt x="147332" y="11710"/>
                  </a:lnTo>
                  <a:lnTo>
                    <a:pt x="0" y="11710"/>
                  </a:lnTo>
                  <a:lnTo>
                    <a:pt x="0" y="1082415"/>
                  </a:lnTo>
                  <a:lnTo>
                    <a:pt x="291545" y="1082415"/>
                  </a:lnTo>
                  <a:lnTo>
                    <a:pt x="291545" y="535385"/>
                  </a:lnTo>
                  <a:cubicBezTo>
                    <a:pt x="291545" y="349981"/>
                    <a:pt x="377060" y="241652"/>
                    <a:pt x="535373" y="241652"/>
                  </a:cubicBezTo>
                  <a:cubicBezTo>
                    <a:pt x="684519" y="241652"/>
                    <a:pt x="751294" y="337494"/>
                    <a:pt x="751294" y="518731"/>
                  </a:cubicBezTo>
                  <a:lnTo>
                    <a:pt x="751294" y="1082364"/>
                  </a:lnTo>
                  <a:lnTo>
                    <a:pt x="1042839" y="1082364"/>
                  </a:lnTo>
                  <a:lnTo>
                    <a:pt x="1042839" y="489559"/>
                  </a:lnTo>
                  <a:cubicBezTo>
                    <a:pt x="1042839" y="122925"/>
                    <a:pt x="845059" y="0"/>
                    <a:pt x="61405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7" name="Google Shape;977;p135"/>
            <p:cNvSpPr/>
            <p:nvPr/>
          </p:nvSpPr>
          <p:spPr>
            <a:xfrm>
              <a:off x="1575257" y="4699868"/>
              <a:ext cx="999106" cy="1097857"/>
            </a:xfrm>
            <a:custGeom>
              <a:rect b="b" l="l" r="r" t="t"/>
              <a:pathLst>
                <a:path extrusionOk="0" h="1097857" w="999106">
                  <a:moveTo>
                    <a:pt x="561013" y="428412"/>
                  </a:moveTo>
                  <a:lnTo>
                    <a:pt x="505041" y="421704"/>
                  </a:lnTo>
                  <a:cubicBezTo>
                    <a:pt x="374928" y="406114"/>
                    <a:pt x="301940" y="391837"/>
                    <a:pt x="301940" y="321255"/>
                  </a:cubicBezTo>
                  <a:cubicBezTo>
                    <a:pt x="301940" y="249972"/>
                    <a:pt x="376869" y="208319"/>
                    <a:pt x="488885" y="208319"/>
                  </a:cubicBezTo>
                  <a:cubicBezTo>
                    <a:pt x="613899" y="208319"/>
                    <a:pt x="695080" y="260401"/>
                    <a:pt x="703387" y="345815"/>
                  </a:cubicBezTo>
                  <a:lnTo>
                    <a:pt x="982461" y="345815"/>
                  </a:lnTo>
                  <a:cubicBezTo>
                    <a:pt x="967877" y="127072"/>
                    <a:pt x="770149" y="0"/>
                    <a:pt x="494684" y="0"/>
                  </a:cubicBezTo>
                  <a:cubicBezTo>
                    <a:pt x="208136" y="0"/>
                    <a:pt x="22891" y="137501"/>
                    <a:pt x="22891" y="350612"/>
                  </a:cubicBezTo>
                  <a:cubicBezTo>
                    <a:pt x="22891" y="563015"/>
                    <a:pt x="206901" y="623996"/>
                    <a:pt x="450710" y="654258"/>
                  </a:cubicBezTo>
                  <a:lnTo>
                    <a:pt x="504735" y="660966"/>
                  </a:lnTo>
                  <a:cubicBezTo>
                    <a:pt x="659629" y="680193"/>
                    <a:pt x="713807" y="693572"/>
                    <a:pt x="713807" y="763517"/>
                  </a:cubicBezTo>
                  <a:cubicBezTo>
                    <a:pt x="713807" y="847860"/>
                    <a:pt x="640819" y="887455"/>
                    <a:pt x="519936" y="887455"/>
                  </a:cubicBezTo>
                  <a:cubicBezTo>
                    <a:pt x="366621" y="887455"/>
                    <a:pt x="287382" y="822868"/>
                    <a:pt x="276961" y="729134"/>
                  </a:cubicBezTo>
                  <a:lnTo>
                    <a:pt x="0" y="729134"/>
                  </a:lnTo>
                  <a:cubicBezTo>
                    <a:pt x="12477" y="958273"/>
                    <a:pt x="214368" y="1097858"/>
                    <a:pt x="511177" y="1097858"/>
                  </a:cubicBezTo>
                  <a:cubicBezTo>
                    <a:pt x="799291" y="1097858"/>
                    <a:pt x="999107" y="966332"/>
                    <a:pt x="999107" y="737868"/>
                  </a:cubicBezTo>
                  <a:cubicBezTo>
                    <a:pt x="999107" y="519967"/>
                    <a:pt x="811888" y="458476"/>
                    <a:pt x="561013" y="4284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8" name="Google Shape;978;p135"/>
            <p:cNvSpPr/>
            <p:nvPr/>
          </p:nvSpPr>
          <p:spPr>
            <a:xfrm>
              <a:off x="2620515" y="4701952"/>
              <a:ext cx="1128182" cy="1095768"/>
            </a:xfrm>
            <a:custGeom>
              <a:rect b="b" l="l" r="r" t="t"/>
              <a:pathLst>
                <a:path extrusionOk="0" h="1095768" w="1128182">
                  <a:moveTo>
                    <a:pt x="564094" y="0"/>
                  </a:moveTo>
                  <a:cubicBezTo>
                    <a:pt x="222732" y="0"/>
                    <a:pt x="0" y="218742"/>
                    <a:pt x="0" y="547871"/>
                  </a:cubicBezTo>
                  <a:cubicBezTo>
                    <a:pt x="0" y="877026"/>
                    <a:pt x="222732" y="1095768"/>
                    <a:pt x="564094" y="1095768"/>
                  </a:cubicBezTo>
                  <a:cubicBezTo>
                    <a:pt x="905456" y="1095768"/>
                    <a:pt x="1128182" y="879109"/>
                    <a:pt x="1128182" y="547871"/>
                  </a:cubicBezTo>
                  <a:cubicBezTo>
                    <a:pt x="1128182" y="218742"/>
                    <a:pt x="905456" y="0"/>
                    <a:pt x="564094" y="0"/>
                  </a:cubicBezTo>
                  <a:close/>
                  <a:moveTo>
                    <a:pt x="564094" y="856200"/>
                  </a:moveTo>
                  <a:cubicBezTo>
                    <a:pt x="395768" y="856200"/>
                    <a:pt x="295860" y="729128"/>
                    <a:pt x="295860" y="547871"/>
                  </a:cubicBezTo>
                  <a:cubicBezTo>
                    <a:pt x="295860" y="366660"/>
                    <a:pt x="395768" y="239568"/>
                    <a:pt x="564094" y="239568"/>
                  </a:cubicBezTo>
                  <a:cubicBezTo>
                    <a:pt x="732420" y="239568"/>
                    <a:pt x="834409" y="366660"/>
                    <a:pt x="834409" y="547871"/>
                  </a:cubicBezTo>
                  <a:cubicBezTo>
                    <a:pt x="834409" y="729128"/>
                    <a:pt x="732420" y="856200"/>
                    <a:pt x="564094" y="8562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9" name="Google Shape;979;p135"/>
            <p:cNvSpPr/>
            <p:nvPr/>
          </p:nvSpPr>
          <p:spPr>
            <a:xfrm>
              <a:off x="911892" y="4713661"/>
              <a:ext cx="650736" cy="1070654"/>
            </a:xfrm>
            <a:custGeom>
              <a:rect b="b" l="l" r="r" t="t"/>
              <a:pathLst>
                <a:path extrusionOk="0" h="1070654" w="650736">
                  <a:moveTo>
                    <a:pt x="292506" y="163367"/>
                  </a:moveTo>
                  <a:lnTo>
                    <a:pt x="129349" y="0"/>
                  </a:lnTo>
                  <a:lnTo>
                    <a:pt x="0" y="6"/>
                  </a:lnTo>
                  <a:lnTo>
                    <a:pt x="223" y="1070655"/>
                  </a:lnTo>
                  <a:lnTo>
                    <a:pt x="290768" y="1070655"/>
                  </a:lnTo>
                  <a:lnTo>
                    <a:pt x="290768" y="545788"/>
                  </a:lnTo>
                  <a:cubicBezTo>
                    <a:pt x="290768" y="383319"/>
                    <a:pt x="357390" y="266651"/>
                    <a:pt x="532222" y="266651"/>
                  </a:cubicBezTo>
                  <a:lnTo>
                    <a:pt x="650737" y="266651"/>
                  </a:lnTo>
                  <a:lnTo>
                    <a:pt x="650737" y="0"/>
                  </a:lnTo>
                  <a:lnTo>
                    <a:pt x="598844" y="0"/>
                  </a:lnTo>
                  <a:cubicBezTo>
                    <a:pt x="432320" y="0"/>
                    <a:pt x="346913" y="67524"/>
                    <a:pt x="292506" y="1633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0" name="Google Shape;980;p135"/>
            <p:cNvSpPr/>
            <p:nvPr/>
          </p:nvSpPr>
          <p:spPr>
            <a:xfrm>
              <a:off x="-241217" y="4713636"/>
              <a:ext cx="1026917" cy="1084071"/>
            </a:xfrm>
            <a:custGeom>
              <a:rect b="b" l="l" r="r" t="t"/>
              <a:pathLst>
                <a:path extrusionOk="0" h="1084071" w="1026917">
                  <a:moveTo>
                    <a:pt x="736577" y="25"/>
                  </a:moveTo>
                  <a:lnTo>
                    <a:pt x="736577" y="536200"/>
                  </a:lnTo>
                  <a:cubicBezTo>
                    <a:pt x="736577" y="734116"/>
                    <a:pt x="653175" y="840356"/>
                    <a:pt x="497090" y="840356"/>
                  </a:cubicBezTo>
                  <a:cubicBezTo>
                    <a:pt x="350115" y="840356"/>
                    <a:pt x="291545" y="746603"/>
                    <a:pt x="291545" y="554969"/>
                  </a:cubicBezTo>
                  <a:lnTo>
                    <a:pt x="291545" y="6"/>
                  </a:lnTo>
                  <a:lnTo>
                    <a:pt x="0" y="0"/>
                  </a:lnTo>
                  <a:lnTo>
                    <a:pt x="0" y="594531"/>
                  </a:lnTo>
                  <a:cubicBezTo>
                    <a:pt x="0" y="973684"/>
                    <a:pt x="203998" y="1084071"/>
                    <a:pt x="419767" y="1084071"/>
                  </a:cubicBezTo>
                  <a:cubicBezTo>
                    <a:pt x="576590" y="1084071"/>
                    <a:pt x="674499" y="1024428"/>
                    <a:pt x="739295" y="939154"/>
                  </a:cubicBezTo>
                  <a:lnTo>
                    <a:pt x="870560" y="1070680"/>
                  </a:lnTo>
                  <a:lnTo>
                    <a:pt x="1026918" y="1070680"/>
                  </a:lnTo>
                  <a:lnTo>
                    <a:pt x="1026186" y="25"/>
                  </a:lnTo>
                  <a:lnTo>
                    <a:pt x="736577" y="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1" name="Google Shape;981;p135"/>
            <p:cNvSpPr/>
            <p:nvPr/>
          </p:nvSpPr>
          <p:spPr>
            <a:xfrm>
              <a:off x="-1447995" y="4326965"/>
              <a:ext cx="1138596" cy="1457401"/>
            </a:xfrm>
            <a:custGeom>
              <a:rect b="b" l="l" r="r" t="t"/>
              <a:pathLst>
                <a:path extrusionOk="0" h="1457401" w="1138596">
                  <a:moveTo>
                    <a:pt x="817617" y="706358"/>
                  </a:moveTo>
                  <a:cubicBezTo>
                    <a:pt x="978317" y="670937"/>
                    <a:pt x="1086557" y="568717"/>
                    <a:pt x="1086557" y="385403"/>
                  </a:cubicBezTo>
                  <a:cubicBezTo>
                    <a:pt x="1086557" y="141662"/>
                    <a:pt x="890892" y="0"/>
                    <a:pt x="553693" y="0"/>
                  </a:cubicBezTo>
                  <a:lnTo>
                    <a:pt x="0" y="0"/>
                  </a:lnTo>
                  <a:lnTo>
                    <a:pt x="0" y="1457402"/>
                  </a:lnTo>
                  <a:lnTo>
                    <a:pt x="580753" y="1457351"/>
                  </a:lnTo>
                  <a:cubicBezTo>
                    <a:pt x="938761" y="1457351"/>
                    <a:pt x="1138596" y="1297851"/>
                    <a:pt x="1138596" y="1043706"/>
                  </a:cubicBezTo>
                  <a:cubicBezTo>
                    <a:pt x="1138596" y="835367"/>
                    <a:pt x="1003435" y="731351"/>
                    <a:pt x="817617" y="706358"/>
                  </a:cubicBezTo>
                  <a:close/>
                  <a:moveTo>
                    <a:pt x="306415" y="247761"/>
                  </a:moveTo>
                  <a:lnTo>
                    <a:pt x="567831" y="247761"/>
                  </a:lnTo>
                  <a:cubicBezTo>
                    <a:pt x="703132" y="247761"/>
                    <a:pt x="780143" y="314578"/>
                    <a:pt x="780143" y="422908"/>
                  </a:cubicBezTo>
                  <a:cubicBezTo>
                    <a:pt x="780143" y="531212"/>
                    <a:pt x="701044" y="599972"/>
                    <a:pt x="567831" y="599972"/>
                  </a:cubicBezTo>
                  <a:lnTo>
                    <a:pt x="306415" y="599972"/>
                  </a:lnTo>
                  <a:lnTo>
                    <a:pt x="306415" y="247761"/>
                  </a:lnTo>
                  <a:close/>
                  <a:moveTo>
                    <a:pt x="588665" y="1208404"/>
                  </a:moveTo>
                  <a:lnTo>
                    <a:pt x="306415" y="1208404"/>
                  </a:lnTo>
                  <a:lnTo>
                    <a:pt x="306415" y="841624"/>
                  </a:lnTo>
                  <a:lnTo>
                    <a:pt x="588665" y="841624"/>
                  </a:lnTo>
                  <a:cubicBezTo>
                    <a:pt x="736436" y="841624"/>
                    <a:pt x="823868" y="910384"/>
                    <a:pt x="823868" y="1026696"/>
                  </a:cubicBezTo>
                  <a:cubicBezTo>
                    <a:pt x="823868" y="1141613"/>
                    <a:pt x="738524" y="1208404"/>
                    <a:pt x="588665" y="12084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982" name="Google Shape;982;p135"/>
          <p:cNvSpPr txBox="1"/>
          <p:nvPr>
            <p:ph idx="1" type="body"/>
          </p:nvPr>
        </p:nvSpPr>
        <p:spPr>
          <a:xfrm>
            <a:off x="9191625" y="5230813"/>
            <a:ext cx="2720975" cy="89693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200"/>
              <a:buNone/>
              <a:defRPr>
                <a:solidFill>
                  <a:schemeClr val="lt1"/>
                </a:solidFill>
              </a:defRPr>
            </a:lvl1pPr>
            <a:lvl2pPr indent="-304800" lvl="1" marL="914400" algn="l">
              <a:lnSpc>
                <a:spcPct val="100000"/>
              </a:lnSpc>
              <a:spcBef>
                <a:spcPts val="600"/>
              </a:spcBef>
              <a:spcAft>
                <a:spcPts val="0"/>
              </a:spcAft>
              <a:buSzPts val="1200"/>
              <a:buChar char="⎻"/>
              <a:defRPr>
                <a:solidFill>
                  <a:schemeClr val="lt1"/>
                </a:solidFill>
              </a:defRPr>
            </a:lvl2pPr>
            <a:lvl3pPr indent="-298450" lvl="2" marL="1371600" algn="l">
              <a:lnSpc>
                <a:spcPct val="100000"/>
              </a:lnSpc>
              <a:spcBef>
                <a:spcPts val="400"/>
              </a:spcBef>
              <a:spcAft>
                <a:spcPts val="0"/>
              </a:spcAft>
              <a:buSzPts val="1100"/>
              <a:buChar char="⎻"/>
              <a:defRPr>
                <a:solidFill>
                  <a:schemeClr val="lt1"/>
                </a:solidFill>
              </a:defRPr>
            </a:lvl3pPr>
            <a:lvl4pPr indent="-228600" lvl="3" marL="1828800" algn="l">
              <a:lnSpc>
                <a:spcPct val="100000"/>
              </a:lnSpc>
              <a:spcBef>
                <a:spcPts val="1200"/>
              </a:spcBef>
              <a:spcAft>
                <a:spcPts val="0"/>
              </a:spcAft>
              <a:buSzPts val="1400"/>
              <a:buNone/>
              <a:defRPr>
                <a:solidFill>
                  <a:schemeClr val="lt1"/>
                </a:solidFill>
              </a:defRPr>
            </a:lvl4pPr>
            <a:lvl5pPr indent="-228600" lvl="4" marL="2286000" algn="l">
              <a:lnSpc>
                <a:spcPct val="100000"/>
              </a:lnSpc>
              <a:spcBef>
                <a:spcPts val="1500"/>
              </a:spcBef>
              <a:spcAft>
                <a:spcPts val="0"/>
              </a:spcAft>
              <a:buSzPts val="9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3" name="Google Shape;983;p135"/>
          <p:cNvSpPr/>
          <p:nvPr>
            <p:ph idx="3" type="pic"/>
          </p:nvPr>
        </p:nvSpPr>
        <p:spPr>
          <a:xfrm>
            <a:off x="9191625" y="1485900"/>
            <a:ext cx="2720975" cy="2174875"/>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with text">
  <p:cSld name="Full Bleed Image with text">
    <p:bg>
      <p:bgPr>
        <a:solidFill>
          <a:schemeClr val="lt1"/>
        </a:solidFill>
      </p:bgPr>
    </p:bg>
    <p:spTree>
      <p:nvGrpSpPr>
        <p:cNvPr id="984" name="Shape 984"/>
        <p:cNvGrpSpPr/>
        <p:nvPr/>
      </p:nvGrpSpPr>
      <p:grpSpPr>
        <a:xfrm>
          <a:off x="0" y="0"/>
          <a:ext cx="0" cy="0"/>
          <a:chOff x="0" y="0"/>
          <a:chExt cx="0" cy="0"/>
        </a:xfrm>
      </p:grpSpPr>
      <p:sp>
        <p:nvSpPr>
          <p:cNvPr id="985" name="Google Shape;985;p13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6" name="Google Shape;986;p136"/>
          <p:cNvSpPr/>
          <p:nvPr>
            <p:ph idx="2" type="pic"/>
          </p:nvPr>
        </p:nvSpPr>
        <p:spPr>
          <a:xfrm>
            <a:off x="0" y="0"/>
            <a:ext cx="12192000" cy="6858000"/>
          </a:xfrm>
          <a:prstGeom prst="rect">
            <a:avLst/>
          </a:prstGeom>
          <a:solidFill>
            <a:schemeClr val="dk2"/>
          </a:solidFill>
          <a:ln>
            <a:noFill/>
          </a:ln>
        </p:spPr>
      </p:sp>
      <p:cxnSp>
        <p:nvCxnSpPr>
          <p:cNvPr id="987" name="Google Shape;987;p136"/>
          <p:cNvCxnSpPr/>
          <p:nvPr/>
        </p:nvCxnSpPr>
        <p:spPr>
          <a:xfrm>
            <a:off x="9209088" y="3566669"/>
            <a:ext cx="2706687" cy="0"/>
          </a:xfrm>
          <a:prstGeom prst="straightConnector1">
            <a:avLst/>
          </a:prstGeom>
          <a:noFill/>
          <a:ln cap="flat" cmpd="sng" w="12700">
            <a:solidFill>
              <a:schemeClr val="dk2"/>
            </a:solidFill>
            <a:prstDash val="solid"/>
            <a:miter lim="800000"/>
            <a:headEnd len="sm" w="sm" type="none"/>
            <a:tailEnd len="sm" w="sm" type="none"/>
          </a:ln>
        </p:spPr>
      </p:cxnSp>
      <p:cxnSp>
        <p:nvCxnSpPr>
          <p:cNvPr id="988" name="Google Shape;988;p136"/>
          <p:cNvCxnSpPr/>
          <p:nvPr/>
        </p:nvCxnSpPr>
        <p:spPr>
          <a:xfrm>
            <a:off x="9209088" y="2719839"/>
            <a:ext cx="2706687" cy="0"/>
          </a:xfrm>
          <a:prstGeom prst="straightConnector1">
            <a:avLst/>
          </a:prstGeom>
          <a:noFill/>
          <a:ln cap="flat" cmpd="sng" w="12700">
            <a:solidFill>
              <a:schemeClr val="dk2"/>
            </a:solidFill>
            <a:prstDash val="solid"/>
            <a:miter lim="800000"/>
            <a:headEnd len="sm" w="sm" type="none"/>
            <a:tailEnd len="sm" w="sm" type="none"/>
          </a:ln>
        </p:spPr>
      </p:cxnSp>
      <p:cxnSp>
        <p:nvCxnSpPr>
          <p:cNvPr id="989" name="Google Shape;989;p136"/>
          <p:cNvCxnSpPr/>
          <p:nvPr/>
        </p:nvCxnSpPr>
        <p:spPr>
          <a:xfrm>
            <a:off x="9209088" y="1864073"/>
            <a:ext cx="2706687" cy="0"/>
          </a:xfrm>
          <a:prstGeom prst="straightConnector1">
            <a:avLst/>
          </a:prstGeom>
          <a:noFill/>
          <a:ln cap="flat" cmpd="sng" w="12700">
            <a:solidFill>
              <a:schemeClr val="dk2"/>
            </a:solidFill>
            <a:prstDash val="solid"/>
            <a:miter lim="800000"/>
            <a:headEnd len="sm" w="sm" type="none"/>
            <a:tailEnd len="sm" w="sm" type="none"/>
          </a:ln>
        </p:spPr>
      </p:cxnSp>
      <p:cxnSp>
        <p:nvCxnSpPr>
          <p:cNvPr id="990" name="Google Shape;990;p136"/>
          <p:cNvCxnSpPr/>
          <p:nvPr/>
        </p:nvCxnSpPr>
        <p:spPr>
          <a:xfrm>
            <a:off x="9209088" y="926305"/>
            <a:ext cx="2706687" cy="0"/>
          </a:xfrm>
          <a:prstGeom prst="straightConnector1">
            <a:avLst/>
          </a:prstGeom>
          <a:noFill/>
          <a:ln cap="flat" cmpd="sng" w="12700">
            <a:solidFill>
              <a:schemeClr val="dk2"/>
            </a:solidFill>
            <a:prstDash val="solid"/>
            <a:miter lim="800000"/>
            <a:headEnd len="sm" w="sm" type="none"/>
            <a:tailEnd len="sm" w="sm" type="none"/>
          </a:ln>
        </p:spPr>
      </p:cxnSp>
      <p:cxnSp>
        <p:nvCxnSpPr>
          <p:cNvPr id="991" name="Google Shape;991;p136"/>
          <p:cNvCxnSpPr/>
          <p:nvPr/>
        </p:nvCxnSpPr>
        <p:spPr>
          <a:xfrm>
            <a:off x="9209088" y="4435111"/>
            <a:ext cx="2706687" cy="0"/>
          </a:xfrm>
          <a:prstGeom prst="straightConnector1">
            <a:avLst/>
          </a:prstGeom>
          <a:noFill/>
          <a:ln cap="flat" cmpd="sng" w="12700">
            <a:solidFill>
              <a:schemeClr val="dk2"/>
            </a:solidFill>
            <a:prstDash val="solid"/>
            <a:miter lim="800000"/>
            <a:headEnd len="sm" w="sm" type="none"/>
            <a:tailEnd len="sm" w="sm" type="none"/>
          </a:ln>
        </p:spPr>
      </p:cxnSp>
      <p:sp>
        <p:nvSpPr>
          <p:cNvPr id="992" name="Google Shape;992;p136"/>
          <p:cNvSpPr txBox="1"/>
          <p:nvPr>
            <p:ph type="title"/>
          </p:nvPr>
        </p:nvSpPr>
        <p:spPr>
          <a:xfrm>
            <a:off x="266700" y="269875"/>
            <a:ext cx="3076575" cy="99602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800"/>
              <a:buFont typeface="Arial"/>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3" name="Google Shape;993;p136"/>
          <p:cNvSpPr txBox="1"/>
          <p:nvPr>
            <p:ph idx="1" type="body"/>
          </p:nvPr>
        </p:nvSpPr>
        <p:spPr>
          <a:xfrm>
            <a:off x="273050" y="2164976"/>
            <a:ext cx="3973513" cy="396277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1400"/>
              <a:buNone/>
              <a:defRPr b="0" i="0" sz="1400">
                <a:solidFill>
                  <a:schemeClr val="lt1"/>
                </a:solidFill>
              </a:defRPr>
            </a:lvl1pPr>
            <a:lvl2pPr indent="-228600" lvl="1" marL="914400" algn="l">
              <a:lnSpc>
                <a:spcPct val="100000"/>
              </a:lnSpc>
              <a:spcBef>
                <a:spcPts val="600"/>
              </a:spcBef>
              <a:spcAft>
                <a:spcPts val="0"/>
              </a:spcAft>
              <a:buSzPts val="1200"/>
              <a:buNone/>
              <a:defRPr b="0" i="0" sz="1200">
                <a:solidFill>
                  <a:schemeClr val="lt1"/>
                </a:solidFill>
              </a:defRPr>
            </a:lvl2pPr>
            <a:lvl3pPr indent="-304800" lvl="2" marL="1371600" algn="l">
              <a:lnSpc>
                <a:spcPct val="100000"/>
              </a:lnSpc>
              <a:spcBef>
                <a:spcPts val="400"/>
              </a:spcBef>
              <a:spcAft>
                <a:spcPts val="0"/>
              </a:spcAft>
              <a:buSzPts val="1200"/>
              <a:buChar char="⎻"/>
              <a:defRPr b="0" i="0" sz="1200">
                <a:solidFill>
                  <a:schemeClr val="lt1"/>
                </a:solidFill>
              </a:defRPr>
            </a:lvl3pPr>
            <a:lvl4pPr indent="-228600" lvl="3" marL="1828800" algn="l">
              <a:lnSpc>
                <a:spcPct val="100000"/>
              </a:lnSpc>
              <a:spcBef>
                <a:spcPts val="1200"/>
              </a:spcBef>
              <a:spcAft>
                <a:spcPts val="0"/>
              </a:spcAft>
              <a:buSzPts val="1200"/>
              <a:buNone/>
              <a:defRPr sz="1200">
                <a:solidFill>
                  <a:schemeClr val="lt1"/>
                </a:solidFill>
              </a:defRPr>
            </a:lvl4pPr>
            <a:lvl5pPr indent="-228600" lvl="4" marL="2286000" algn="l">
              <a:lnSpc>
                <a:spcPct val="100000"/>
              </a:lnSpc>
              <a:spcBef>
                <a:spcPts val="1500"/>
              </a:spcBef>
              <a:spcAft>
                <a:spcPts val="0"/>
              </a:spcAft>
              <a:buSzPts val="1200"/>
              <a:buNone/>
              <a:defRPr b="0" i="0"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4" name="Google Shape;994;p136"/>
          <p:cNvSpPr txBox="1"/>
          <p:nvPr>
            <p:ph idx="3" type="body"/>
          </p:nvPr>
        </p:nvSpPr>
        <p:spPr>
          <a:xfrm>
            <a:off x="9213850" y="454105"/>
            <a:ext cx="2701924" cy="26517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800"/>
              <a:buNone/>
              <a:defRPr sz="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5" name="Google Shape;995;p136"/>
          <p:cNvSpPr txBox="1"/>
          <p:nvPr>
            <p:ph idx="4" type="body"/>
          </p:nvPr>
        </p:nvSpPr>
        <p:spPr>
          <a:xfrm>
            <a:off x="9213850" y="1391529"/>
            <a:ext cx="2701924" cy="26517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800"/>
              <a:buNone/>
              <a:defRPr sz="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6" name="Google Shape;996;p136"/>
          <p:cNvSpPr txBox="1"/>
          <p:nvPr>
            <p:ph idx="5" type="body"/>
          </p:nvPr>
        </p:nvSpPr>
        <p:spPr>
          <a:xfrm>
            <a:off x="9213850" y="2247295"/>
            <a:ext cx="2701924" cy="26517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800"/>
              <a:buNone/>
              <a:defRPr sz="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7" name="Google Shape;997;p136"/>
          <p:cNvSpPr txBox="1"/>
          <p:nvPr>
            <p:ph idx="6" type="body"/>
          </p:nvPr>
        </p:nvSpPr>
        <p:spPr>
          <a:xfrm>
            <a:off x="9213850" y="3094125"/>
            <a:ext cx="2701924" cy="26517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800"/>
              <a:buNone/>
              <a:defRPr sz="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8" name="Google Shape;998;p136"/>
          <p:cNvSpPr txBox="1"/>
          <p:nvPr>
            <p:ph idx="7" type="body"/>
          </p:nvPr>
        </p:nvSpPr>
        <p:spPr>
          <a:xfrm>
            <a:off x="9213850" y="3962567"/>
            <a:ext cx="2701924" cy="26517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800"/>
              <a:buNone/>
              <a:defRPr sz="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9" name="Google Shape;999;p136"/>
          <p:cNvSpPr txBox="1"/>
          <p:nvPr>
            <p:ph idx="8" type="body"/>
          </p:nvPr>
        </p:nvSpPr>
        <p:spPr>
          <a:xfrm>
            <a:off x="9230605" y="4706027"/>
            <a:ext cx="696033" cy="26517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accent1"/>
              </a:buClr>
              <a:buSzPts val="2400"/>
              <a:buNone/>
              <a:defRPr sz="2400">
                <a:solidFill>
                  <a:schemeClr val="accen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0" name="Google Shape;1000;p136"/>
          <p:cNvSpPr txBox="1"/>
          <p:nvPr>
            <p:ph idx="9" type="body"/>
          </p:nvPr>
        </p:nvSpPr>
        <p:spPr>
          <a:xfrm>
            <a:off x="10067290" y="4709160"/>
            <a:ext cx="879384" cy="26517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lt1"/>
              </a:buClr>
              <a:buSzPts val="800"/>
              <a:buNone/>
              <a:defRPr sz="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1" name="Google Shape;1001;p136"/>
          <p:cNvSpPr txBox="1"/>
          <p:nvPr>
            <p:ph idx="13" type="body"/>
          </p:nvPr>
        </p:nvSpPr>
        <p:spPr>
          <a:xfrm>
            <a:off x="9230605" y="5857737"/>
            <a:ext cx="696033" cy="26517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accent1"/>
              </a:buClr>
              <a:buSzPts val="2400"/>
              <a:buNone/>
              <a:defRPr sz="2400">
                <a:solidFill>
                  <a:schemeClr val="accen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2" name="Google Shape;1002;p136"/>
          <p:cNvSpPr txBox="1"/>
          <p:nvPr>
            <p:ph idx="14" type="body"/>
          </p:nvPr>
        </p:nvSpPr>
        <p:spPr>
          <a:xfrm>
            <a:off x="10067290" y="5860870"/>
            <a:ext cx="879384" cy="26517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lt1"/>
              </a:buClr>
              <a:buSzPts val="800"/>
              <a:buNone/>
              <a:defRPr sz="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3" name="Google Shape;1003;p136"/>
          <p:cNvSpPr txBox="1"/>
          <p:nvPr>
            <p:ph idx="15" type="body"/>
          </p:nvPr>
        </p:nvSpPr>
        <p:spPr>
          <a:xfrm>
            <a:off x="9230605" y="5280794"/>
            <a:ext cx="696033" cy="26517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accent1"/>
              </a:buClr>
              <a:buSzPts val="2400"/>
              <a:buNone/>
              <a:defRPr sz="2400">
                <a:solidFill>
                  <a:schemeClr val="accen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4" name="Google Shape;1004;p136"/>
          <p:cNvSpPr txBox="1"/>
          <p:nvPr>
            <p:ph idx="16" type="body"/>
          </p:nvPr>
        </p:nvSpPr>
        <p:spPr>
          <a:xfrm>
            <a:off x="10067290" y="5283927"/>
            <a:ext cx="879384" cy="26517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lt1"/>
              </a:buClr>
              <a:buSzPts val="800"/>
              <a:buNone/>
              <a:defRPr sz="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full width - White with media logos">
  <p:cSld name="Image full width - White with media logos">
    <p:bg>
      <p:bgPr>
        <a:solidFill>
          <a:schemeClr val="lt1"/>
        </a:solidFill>
      </p:bgPr>
    </p:bg>
    <p:spTree>
      <p:nvGrpSpPr>
        <p:cNvPr id="1005" name="Shape 1005"/>
        <p:cNvGrpSpPr/>
        <p:nvPr/>
      </p:nvGrpSpPr>
      <p:grpSpPr>
        <a:xfrm>
          <a:off x="0" y="0"/>
          <a:ext cx="0" cy="0"/>
          <a:chOff x="0" y="0"/>
          <a:chExt cx="0" cy="0"/>
        </a:xfrm>
      </p:grpSpPr>
      <p:sp>
        <p:nvSpPr>
          <p:cNvPr id="1006" name="Google Shape;1006;p137"/>
          <p:cNvSpPr/>
          <p:nvPr>
            <p:ph idx="2" type="pic"/>
          </p:nvPr>
        </p:nvSpPr>
        <p:spPr>
          <a:xfrm>
            <a:off x="266700" y="269876"/>
            <a:ext cx="11649075" cy="5857874"/>
          </a:xfrm>
          <a:prstGeom prst="rect">
            <a:avLst/>
          </a:prstGeom>
          <a:solidFill>
            <a:schemeClr val="dk2"/>
          </a:solidFill>
          <a:ln>
            <a:noFill/>
          </a:ln>
        </p:spPr>
      </p:sp>
      <p:sp>
        <p:nvSpPr>
          <p:cNvPr id="1007" name="Google Shape;1007;p137"/>
          <p:cNvSpPr/>
          <p:nvPr>
            <p:ph idx="3" type="pic"/>
          </p:nvPr>
        </p:nvSpPr>
        <p:spPr>
          <a:xfrm>
            <a:off x="3252019" y="5410071"/>
            <a:ext cx="1172497" cy="287594"/>
          </a:xfrm>
          <a:prstGeom prst="rect">
            <a:avLst/>
          </a:prstGeom>
          <a:noFill/>
          <a:ln>
            <a:noFill/>
          </a:ln>
        </p:spPr>
      </p:sp>
      <p:sp>
        <p:nvSpPr>
          <p:cNvPr id="1008" name="Google Shape;1008;p13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9" name="Google Shape;1009;p137"/>
          <p:cNvSpPr txBox="1"/>
          <p:nvPr>
            <p:ph type="title"/>
          </p:nvPr>
        </p:nvSpPr>
        <p:spPr>
          <a:xfrm>
            <a:off x="704823" y="3805885"/>
            <a:ext cx="2270152" cy="99602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800"/>
              <a:buFont typeface="Arial"/>
              <a:buNone/>
              <a:defRPr b="0" i="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0" name="Google Shape;1010;p137"/>
          <p:cNvSpPr/>
          <p:nvPr>
            <p:ph idx="4" type="pic"/>
          </p:nvPr>
        </p:nvSpPr>
        <p:spPr>
          <a:xfrm>
            <a:off x="5025132" y="5410071"/>
            <a:ext cx="1172497" cy="287594"/>
          </a:xfrm>
          <a:prstGeom prst="rect">
            <a:avLst/>
          </a:prstGeom>
          <a:noFill/>
          <a:ln>
            <a:noFill/>
          </a:ln>
        </p:spPr>
      </p:sp>
      <p:sp>
        <p:nvSpPr>
          <p:cNvPr id="1011" name="Google Shape;1011;p137"/>
          <p:cNvSpPr/>
          <p:nvPr>
            <p:ph idx="5" type="pic"/>
          </p:nvPr>
        </p:nvSpPr>
        <p:spPr>
          <a:xfrm>
            <a:off x="6798245" y="5410071"/>
            <a:ext cx="1172497" cy="287594"/>
          </a:xfrm>
          <a:prstGeom prst="rect">
            <a:avLst/>
          </a:prstGeom>
          <a:noFill/>
          <a:ln>
            <a:noFill/>
          </a:ln>
        </p:spPr>
      </p:sp>
      <p:sp>
        <p:nvSpPr>
          <p:cNvPr id="1012" name="Google Shape;1012;p137"/>
          <p:cNvSpPr/>
          <p:nvPr>
            <p:ph idx="6" type="pic"/>
          </p:nvPr>
        </p:nvSpPr>
        <p:spPr>
          <a:xfrm>
            <a:off x="8571358" y="5410071"/>
            <a:ext cx="1172497" cy="287594"/>
          </a:xfrm>
          <a:prstGeom prst="rect">
            <a:avLst/>
          </a:prstGeom>
          <a:noFill/>
          <a:ln>
            <a:noFill/>
          </a:ln>
        </p:spPr>
      </p:sp>
      <p:sp>
        <p:nvSpPr>
          <p:cNvPr id="1013" name="Google Shape;1013;p137"/>
          <p:cNvSpPr/>
          <p:nvPr>
            <p:ph idx="7" type="pic"/>
          </p:nvPr>
        </p:nvSpPr>
        <p:spPr>
          <a:xfrm>
            <a:off x="10344472" y="5410071"/>
            <a:ext cx="1172497" cy="287594"/>
          </a:xfrm>
          <a:prstGeom prst="rect">
            <a:avLst/>
          </a:prstGeom>
          <a:noFill/>
          <a:ln>
            <a:noFill/>
          </a:ln>
        </p:spPr>
      </p:sp>
      <p:cxnSp>
        <p:nvCxnSpPr>
          <p:cNvPr id="1014" name="Google Shape;1014;p137"/>
          <p:cNvCxnSpPr/>
          <p:nvPr/>
        </p:nvCxnSpPr>
        <p:spPr>
          <a:xfrm>
            <a:off x="665163" y="5229922"/>
            <a:ext cx="10861675" cy="0"/>
          </a:xfrm>
          <a:prstGeom prst="straightConnector1">
            <a:avLst/>
          </a:prstGeom>
          <a:noFill/>
          <a:ln cap="flat" cmpd="sng" w="12700">
            <a:solidFill>
              <a:schemeClr val="dk2"/>
            </a:solidFill>
            <a:prstDash val="solid"/>
            <a:miter lim="800000"/>
            <a:headEnd len="sm" w="sm" type="none"/>
            <a:tailEnd len="sm" w="sm" type="none"/>
          </a:ln>
        </p:spPr>
      </p:cxnSp>
      <p:sp>
        <p:nvSpPr>
          <p:cNvPr id="1015" name="Google Shape;1015;p137"/>
          <p:cNvSpPr txBox="1"/>
          <p:nvPr>
            <p:ph idx="1" type="body"/>
          </p:nvPr>
        </p:nvSpPr>
        <p:spPr>
          <a:xfrm>
            <a:off x="704823" y="5421280"/>
            <a:ext cx="696033" cy="26517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accent1"/>
              </a:buClr>
              <a:buSzPts val="2400"/>
              <a:buNone/>
              <a:defRPr sz="2400">
                <a:solidFill>
                  <a:schemeClr val="accen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6" name="Google Shape;1016;p137"/>
          <p:cNvSpPr txBox="1"/>
          <p:nvPr>
            <p:ph idx="8" type="body"/>
          </p:nvPr>
        </p:nvSpPr>
        <p:spPr>
          <a:xfrm>
            <a:off x="1541508" y="5421280"/>
            <a:ext cx="879384" cy="265176"/>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400"/>
              </a:spcBef>
              <a:spcAft>
                <a:spcPts val="0"/>
              </a:spcAft>
              <a:buClr>
                <a:schemeClr val="lt1"/>
              </a:buClr>
              <a:buSzPts val="800"/>
              <a:buNone/>
              <a:defRPr sz="800">
                <a:solidFill>
                  <a:schemeClr val="lt1"/>
                </a:solidFill>
              </a:defRPr>
            </a:lvl1pPr>
            <a:lvl2pPr indent="-228600" lvl="1" marL="914400" algn="l">
              <a:lnSpc>
                <a:spcPct val="100000"/>
              </a:lnSpc>
              <a:spcBef>
                <a:spcPts val="600"/>
              </a:spcBef>
              <a:spcAft>
                <a:spcPts val="0"/>
              </a:spcAft>
              <a:buSzPts val="1200"/>
              <a:buNone/>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7" name="Google Shape;1017;p137"/>
          <p:cNvSpPr txBox="1"/>
          <p:nvPr>
            <p:ph idx="9" type="body"/>
          </p:nvPr>
        </p:nvSpPr>
        <p:spPr>
          <a:xfrm>
            <a:off x="3252019" y="3805885"/>
            <a:ext cx="8271926" cy="122957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lt1"/>
              </a:buClr>
              <a:buSzPts val="900"/>
              <a:buNone/>
              <a:defRPr b="0" i="0" sz="900">
                <a:solidFill>
                  <a:schemeClr val="lt1"/>
                </a:solidFill>
              </a:defRPr>
            </a:lvl1pPr>
            <a:lvl2pPr indent="-228600" lvl="1" marL="914400" algn="l">
              <a:lnSpc>
                <a:spcPct val="100000"/>
              </a:lnSpc>
              <a:spcBef>
                <a:spcPts val="600"/>
              </a:spcBef>
              <a:spcAft>
                <a:spcPts val="0"/>
              </a:spcAft>
              <a:buSzPts val="1200"/>
              <a:buNone/>
              <a:defRPr b="0" i="0" sz="1200">
                <a:solidFill>
                  <a:schemeClr val="lt1"/>
                </a:solidFill>
              </a:defRPr>
            </a:lvl2pPr>
            <a:lvl3pPr indent="-304800" lvl="2" marL="1371600" algn="l">
              <a:lnSpc>
                <a:spcPct val="100000"/>
              </a:lnSpc>
              <a:spcBef>
                <a:spcPts val="400"/>
              </a:spcBef>
              <a:spcAft>
                <a:spcPts val="0"/>
              </a:spcAft>
              <a:buSzPts val="1200"/>
              <a:buChar char="⎻"/>
              <a:defRPr b="0" i="0" sz="1200">
                <a:solidFill>
                  <a:schemeClr val="lt1"/>
                </a:solidFill>
              </a:defRPr>
            </a:lvl3pPr>
            <a:lvl4pPr indent="-228600" lvl="3" marL="1828800" algn="l">
              <a:lnSpc>
                <a:spcPct val="100000"/>
              </a:lnSpc>
              <a:spcBef>
                <a:spcPts val="1200"/>
              </a:spcBef>
              <a:spcAft>
                <a:spcPts val="0"/>
              </a:spcAft>
              <a:buSzPts val="1200"/>
              <a:buNone/>
              <a:defRPr sz="1200">
                <a:solidFill>
                  <a:schemeClr val="lt1"/>
                </a:solidFill>
              </a:defRPr>
            </a:lvl4pPr>
            <a:lvl5pPr indent="-228600" lvl="4" marL="2286000" algn="l">
              <a:lnSpc>
                <a:spcPct val="100000"/>
              </a:lnSpc>
              <a:spcBef>
                <a:spcPts val="1500"/>
              </a:spcBef>
              <a:spcAft>
                <a:spcPts val="0"/>
              </a:spcAft>
              <a:buSzPts val="1200"/>
              <a:buNone/>
              <a:defRPr b="0" i="0"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full width - White">
  <p:cSld name="Image full width - White">
    <p:bg>
      <p:bgPr>
        <a:solidFill>
          <a:schemeClr val="lt1"/>
        </a:solidFill>
      </p:bgPr>
    </p:bg>
    <p:spTree>
      <p:nvGrpSpPr>
        <p:cNvPr id="1018" name="Shape 1018"/>
        <p:cNvGrpSpPr/>
        <p:nvPr/>
      </p:nvGrpSpPr>
      <p:grpSpPr>
        <a:xfrm>
          <a:off x="0" y="0"/>
          <a:ext cx="0" cy="0"/>
          <a:chOff x="0" y="0"/>
          <a:chExt cx="0" cy="0"/>
        </a:xfrm>
      </p:grpSpPr>
      <p:sp>
        <p:nvSpPr>
          <p:cNvPr id="1019" name="Google Shape;1019;p138"/>
          <p:cNvSpPr/>
          <p:nvPr>
            <p:ph idx="2" type="pic"/>
          </p:nvPr>
        </p:nvSpPr>
        <p:spPr>
          <a:xfrm>
            <a:off x="266700" y="269876"/>
            <a:ext cx="11649075" cy="5857874"/>
          </a:xfrm>
          <a:prstGeom prst="rect">
            <a:avLst/>
          </a:prstGeom>
          <a:solidFill>
            <a:schemeClr val="dk2"/>
          </a:solidFill>
          <a:ln>
            <a:noFill/>
          </a:ln>
        </p:spPr>
      </p:sp>
      <p:sp>
        <p:nvSpPr>
          <p:cNvPr id="1020" name="Google Shape;1020;p13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1" name="Google Shape;1021;p138"/>
          <p:cNvSpPr txBox="1"/>
          <p:nvPr>
            <p:ph type="title"/>
          </p:nvPr>
        </p:nvSpPr>
        <p:spPr>
          <a:xfrm>
            <a:off x="723900" y="892408"/>
            <a:ext cx="3076575" cy="99602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full width - Yellow">
  <p:cSld name="1_Image full width - Yellow">
    <p:bg>
      <p:bgPr>
        <a:solidFill>
          <a:schemeClr val="accent1"/>
        </a:solidFill>
      </p:bgPr>
    </p:bg>
    <p:spTree>
      <p:nvGrpSpPr>
        <p:cNvPr id="1022" name="Shape 1022"/>
        <p:cNvGrpSpPr/>
        <p:nvPr/>
      </p:nvGrpSpPr>
      <p:grpSpPr>
        <a:xfrm>
          <a:off x="0" y="0"/>
          <a:ext cx="0" cy="0"/>
          <a:chOff x="0" y="0"/>
          <a:chExt cx="0" cy="0"/>
        </a:xfrm>
      </p:grpSpPr>
      <p:sp>
        <p:nvSpPr>
          <p:cNvPr id="1023" name="Google Shape;1023;p13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4" name="Google Shape;1024;p139"/>
          <p:cNvSpPr/>
          <p:nvPr>
            <p:ph idx="2" type="pic"/>
          </p:nvPr>
        </p:nvSpPr>
        <p:spPr>
          <a:xfrm>
            <a:off x="266700" y="269876"/>
            <a:ext cx="11649075" cy="5857874"/>
          </a:xfrm>
          <a:prstGeom prst="rect">
            <a:avLst/>
          </a:prstGeom>
          <a:solidFill>
            <a:schemeClr val="dk2"/>
          </a:solidFill>
          <a:ln>
            <a:noFill/>
          </a:ln>
        </p:spPr>
      </p:sp>
      <p:sp>
        <p:nvSpPr>
          <p:cNvPr id="1025" name="Google Shape;1025;p139"/>
          <p:cNvSpPr txBox="1"/>
          <p:nvPr>
            <p:ph type="title"/>
          </p:nvPr>
        </p:nvSpPr>
        <p:spPr>
          <a:xfrm>
            <a:off x="723900" y="892408"/>
            <a:ext cx="3076575" cy="99602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full width - Dark">
  <p:cSld name="Image full width - Dark">
    <p:bg>
      <p:bgPr>
        <a:solidFill>
          <a:schemeClr val="dk1"/>
        </a:solidFill>
      </p:bgPr>
    </p:bg>
    <p:spTree>
      <p:nvGrpSpPr>
        <p:cNvPr id="1026" name="Shape 1026"/>
        <p:cNvGrpSpPr/>
        <p:nvPr/>
      </p:nvGrpSpPr>
      <p:grpSpPr>
        <a:xfrm>
          <a:off x="0" y="0"/>
          <a:ext cx="0" cy="0"/>
          <a:chOff x="0" y="0"/>
          <a:chExt cx="0" cy="0"/>
        </a:xfrm>
      </p:grpSpPr>
      <p:sp>
        <p:nvSpPr>
          <p:cNvPr id="1027" name="Google Shape;1027;p140"/>
          <p:cNvSpPr/>
          <p:nvPr>
            <p:ph idx="2" type="pic"/>
          </p:nvPr>
        </p:nvSpPr>
        <p:spPr>
          <a:xfrm>
            <a:off x="273048" y="269875"/>
            <a:ext cx="11640291" cy="5857875"/>
          </a:xfrm>
          <a:prstGeom prst="rect">
            <a:avLst/>
          </a:prstGeom>
          <a:solidFill>
            <a:schemeClr val="lt1"/>
          </a:solidFill>
          <a:ln>
            <a:noFill/>
          </a:ln>
        </p:spPr>
      </p:sp>
      <p:sp>
        <p:nvSpPr>
          <p:cNvPr id="1028" name="Google Shape;1028;p140"/>
          <p:cNvSpPr txBox="1"/>
          <p:nvPr>
            <p:ph type="title"/>
          </p:nvPr>
        </p:nvSpPr>
        <p:spPr>
          <a:xfrm>
            <a:off x="723900" y="892408"/>
            <a:ext cx="3076575" cy="99602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9" name="Google Shape;1029;p140"/>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lt1"/>
              </a:buClr>
              <a:buSzPts val="700"/>
              <a:buFont typeface="Arial"/>
              <a:buNone/>
            </a:pPr>
            <a:r>
              <a:rPr b="0" i="0" lang="en-GB" sz="700" u="none" cap="none" strike="noStrike">
                <a:solidFill>
                  <a:schemeClr val="lt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1030" name="Google Shape;1030;p140"/>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lt1"/>
              </a:buClr>
              <a:buSzPts val="700"/>
              <a:buFont typeface="Arial"/>
              <a:buNone/>
            </a:pPr>
            <a:fld id="{00000000-1234-1234-1234-123412341234}" type="slidenum">
              <a:rPr b="0" i="0" lang="en-GB" sz="700" u="none" cap="none" strike="noStrike">
                <a:solidFill>
                  <a:schemeClr val="lt1"/>
                </a:solidFill>
                <a:latin typeface="Arial"/>
                <a:ea typeface="Arial"/>
                <a:cs typeface="Arial"/>
                <a:sym typeface="Arial"/>
              </a:rPr>
              <a:t>‹#›</a:t>
            </a:fld>
            <a:endParaRPr b="0" i="0" sz="700" u="none" cap="none" strike="noStrike">
              <a:solidFill>
                <a:schemeClr val="lt1"/>
              </a:solidFill>
              <a:latin typeface="Arial"/>
              <a:ea typeface="Arial"/>
              <a:cs typeface="Arial"/>
              <a:sym typeface="Arial"/>
            </a:endParaRPr>
          </a:p>
        </p:txBody>
      </p:sp>
      <p:grpSp>
        <p:nvGrpSpPr>
          <p:cNvPr id="1031" name="Google Shape;1031;p140"/>
          <p:cNvGrpSpPr/>
          <p:nvPr/>
        </p:nvGrpSpPr>
        <p:grpSpPr>
          <a:xfrm>
            <a:off x="269873" y="6394450"/>
            <a:ext cx="822960" cy="191652"/>
            <a:chOff x="-1447995" y="4326965"/>
            <a:chExt cx="6315484" cy="1470760"/>
          </a:xfrm>
        </p:grpSpPr>
        <p:sp>
          <p:nvSpPr>
            <p:cNvPr id="1032" name="Google Shape;1032;p140"/>
            <p:cNvSpPr/>
            <p:nvPr/>
          </p:nvSpPr>
          <p:spPr>
            <a:xfrm>
              <a:off x="3824651" y="4701952"/>
              <a:ext cx="1042838" cy="1082415"/>
            </a:xfrm>
            <a:custGeom>
              <a:rect b="b" l="l" r="r" t="t"/>
              <a:pathLst>
                <a:path extrusionOk="0" h="1082415" w="1042838">
                  <a:moveTo>
                    <a:pt x="614052" y="0"/>
                  </a:moveTo>
                  <a:cubicBezTo>
                    <a:pt x="449628" y="0"/>
                    <a:pt x="351923" y="62428"/>
                    <a:pt x="283218" y="147701"/>
                  </a:cubicBezTo>
                  <a:lnTo>
                    <a:pt x="147332" y="11710"/>
                  </a:lnTo>
                  <a:lnTo>
                    <a:pt x="0" y="11710"/>
                  </a:lnTo>
                  <a:lnTo>
                    <a:pt x="0" y="1082415"/>
                  </a:lnTo>
                  <a:lnTo>
                    <a:pt x="291545" y="1082415"/>
                  </a:lnTo>
                  <a:lnTo>
                    <a:pt x="291545" y="535385"/>
                  </a:lnTo>
                  <a:cubicBezTo>
                    <a:pt x="291545" y="349981"/>
                    <a:pt x="377060" y="241652"/>
                    <a:pt x="535373" y="241652"/>
                  </a:cubicBezTo>
                  <a:cubicBezTo>
                    <a:pt x="684519" y="241652"/>
                    <a:pt x="751294" y="337494"/>
                    <a:pt x="751294" y="518731"/>
                  </a:cubicBezTo>
                  <a:lnTo>
                    <a:pt x="751294" y="1082364"/>
                  </a:lnTo>
                  <a:lnTo>
                    <a:pt x="1042839" y="1082364"/>
                  </a:lnTo>
                  <a:lnTo>
                    <a:pt x="1042839" y="489559"/>
                  </a:lnTo>
                  <a:cubicBezTo>
                    <a:pt x="1042839" y="122925"/>
                    <a:pt x="845059" y="0"/>
                    <a:pt x="61405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3" name="Google Shape;1033;p140"/>
            <p:cNvSpPr/>
            <p:nvPr/>
          </p:nvSpPr>
          <p:spPr>
            <a:xfrm>
              <a:off x="1575257" y="4699868"/>
              <a:ext cx="999106" cy="1097857"/>
            </a:xfrm>
            <a:custGeom>
              <a:rect b="b" l="l" r="r" t="t"/>
              <a:pathLst>
                <a:path extrusionOk="0" h="1097857" w="999106">
                  <a:moveTo>
                    <a:pt x="561013" y="428412"/>
                  </a:moveTo>
                  <a:lnTo>
                    <a:pt x="505041" y="421704"/>
                  </a:lnTo>
                  <a:cubicBezTo>
                    <a:pt x="374928" y="406114"/>
                    <a:pt x="301940" y="391837"/>
                    <a:pt x="301940" y="321255"/>
                  </a:cubicBezTo>
                  <a:cubicBezTo>
                    <a:pt x="301940" y="249972"/>
                    <a:pt x="376869" y="208319"/>
                    <a:pt x="488885" y="208319"/>
                  </a:cubicBezTo>
                  <a:cubicBezTo>
                    <a:pt x="613899" y="208319"/>
                    <a:pt x="695080" y="260401"/>
                    <a:pt x="703387" y="345815"/>
                  </a:cubicBezTo>
                  <a:lnTo>
                    <a:pt x="982461" y="345815"/>
                  </a:lnTo>
                  <a:cubicBezTo>
                    <a:pt x="967877" y="127072"/>
                    <a:pt x="770149" y="0"/>
                    <a:pt x="494684" y="0"/>
                  </a:cubicBezTo>
                  <a:cubicBezTo>
                    <a:pt x="208136" y="0"/>
                    <a:pt x="22891" y="137501"/>
                    <a:pt x="22891" y="350612"/>
                  </a:cubicBezTo>
                  <a:cubicBezTo>
                    <a:pt x="22891" y="563015"/>
                    <a:pt x="206901" y="623996"/>
                    <a:pt x="450710" y="654258"/>
                  </a:cubicBezTo>
                  <a:lnTo>
                    <a:pt x="504735" y="660966"/>
                  </a:lnTo>
                  <a:cubicBezTo>
                    <a:pt x="659629" y="680193"/>
                    <a:pt x="713807" y="693572"/>
                    <a:pt x="713807" y="763517"/>
                  </a:cubicBezTo>
                  <a:cubicBezTo>
                    <a:pt x="713807" y="847860"/>
                    <a:pt x="640819" y="887455"/>
                    <a:pt x="519936" y="887455"/>
                  </a:cubicBezTo>
                  <a:cubicBezTo>
                    <a:pt x="366621" y="887455"/>
                    <a:pt x="287382" y="822868"/>
                    <a:pt x="276961" y="729134"/>
                  </a:cubicBezTo>
                  <a:lnTo>
                    <a:pt x="0" y="729134"/>
                  </a:lnTo>
                  <a:cubicBezTo>
                    <a:pt x="12477" y="958273"/>
                    <a:pt x="214368" y="1097858"/>
                    <a:pt x="511177" y="1097858"/>
                  </a:cubicBezTo>
                  <a:cubicBezTo>
                    <a:pt x="799291" y="1097858"/>
                    <a:pt x="999107" y="966332"/>
                    <a:pt x="999107" y="737868"/>
                  </a:cubicBezTo>
                  <a:cubicBezTo>
                    <a:pt x="999107" y="519967"/>
                    <a:pt x="811888" y="458476"/>
                    <a:pt x="561013" y="4284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4" name="Google Shape;1034;p140"/>
            <p:cNvSpPr/>
            <p:nvPr/>
          </p:nvSpPr>
          <p:spPr>
            <a:xfrm>
              <a:off x="2620515" y="4701952"/>
              <a:ext cx="1128182" cy="1095768"/>
            </a:xfrm>
            <a:custGeom>
              <a:rect b="b" l="l" r="r" t="t"/>
              <a:pathLst>
                <a:path extrusionOk="0" h="1095768" w="1128182">
                  <a:moveTo>
                    <a:pt x="564094" y="0"/>
                  </a:moveTo>
                  <a:cubicBezTo>
                    <a:pt x="222732" y="0"/>
                    <a:pt x="0" y="218742"/>
                    <a:pt x="0" y="547871"/>
                  </a:cubicBezTo>
                  <a:cubicBezTo>
                    <a:pt x="0" y="877026"/>
                    <a:pt x="222732" y="1095768"/>
                    <a:pt x="564094" y="1095768"/>
                  </a:cubicBezTo>
                  <a:cubicBezTo>
                    <a:pt x="905456" y="1095768"/>
                    <a:pt x="1128182" y="879109"/>
                    <a:pt x="1128182" y="547871"/>
                  </a:cubicBezTo>
                  <a:cubicBezTo>
                    <a:pt x="1128182" y="218742"/>
                    <a:pt x="905456" y="0"/>
                    <a:pt x="564094" y="0"/>
                  </a:cubicBezTo>
                  <a:close/>
                  <a:moveTo>
                    <a:pt x="564094" y="856200"/>
                  </a:moveTo>
                  <a:cubicBezTo>
                    <a:pt x="395768" y="856200"/>
                    <a:pt x="295860" y="729128"/>
                    <a:pt x="295860" y="547871"/>
                  </a:cubicBezTo>
                  <a:cubicBezTo>
                    <a:pt x="295860" y="366660"/>
                    <a:pt x="395768" y="239568"/>
                    <a:pt x="564094" y="239568"/>
                  </a:cubicBezTo>
                  <a:cubicBezTo>
                    <a:pt x="732420" y="239568"/>
                    <a:pt x="834409" y="366660"/>
                    <a:pt x="834409" y="547871"/>
                  </a:cubicBezTo>
                  <a:cubicBezTo>
                    <a:pt x="834409" y="729128"/>
                    <a:pt x="732420" y="856200"/>
                    <a:pt x="564094" y="8562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5" name="Google Shape;1035;p140"/>
            <p:cNvSpPr/>
            <p:nvPr/>
          </p:nvSpPr>
          <p:spPr>
            <a:xfrm>
              <a:off x="911892" y="4713661"/>
              <a:ext cx="650736" cy="1070654"/>
            </a:xfrm>
            <a:custGeom>
              <a:rect b="b" l="l" r="r" t="t"/>
              <a:pathLst>
                <a:path extrusionOk="0" h="1070654" w="650736">
                  <a:moveTo>
                    <a:pt x="292506" y="163367"/>
                  </a:moveTo>
                  <a:lnTo>
                    <a:pt x="129349" y="0"/>
                  </a:lnTo>
                  <a:lnTo>
                    <a:pt x="0" y="6"/>
                  </a:lnTo>
                  <a:lnTo>
                    <a:pt x="223" y="1070655"/>
                  </a:lnTo>
                  <a:lnTo>
                    <a:pt x="290768" y="1070655"/>
                  </a:lnTo>
                  <a:lnTo>
                    <a:pt x="290768" y="545788"/>
                  </a:lnTo>
                  <a:cubicBezTo>
                    <a:pt x="290768" y="383319"/>
                    <a:pt x="357390" y="266651"/>
                    <a:pt x="532222" y="266651"/>
                  </a:cubicBezTo>
                  <a:lnTo>
                    <a:pt x="650737" y="266651"/>
                  </a:lnTo>
                  <a:lnTo>
                    <a:pt x="650737" y="0"/>
                  </a:lnTo>
                  <a:lnTo>
                    <a:pt x="598844" y="0"/>
                  </a:lnTo>
                  <a:cubicBezTo>
                    <a:pt x="432320" y="0"/>
                    <a:pt x="346913" y="67524"/>
                    <a:pt x="292506" y="1633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6" name="Google Shape;1036;p140"/>
            <p:cNvSpPr/>
            <p:nvPr/>
          </p:nvSpPr>
          <p:spPr>
            <a:xfrm>
              <a:off x="-241217" y="4713636"/>
              <a:ext cx="1026917" cy="1084071"/>
            </a:xfrm>
            <a:custGeom>
              <a:rect b="b" l="l" r="r" t="t"/>
              <a:pathLst>
                <a:path extrusionOk="0" h="1084071" w="1026917">
                  <a:moveTo>
                    <a:pt x="736577" y="25"/>
                  </a:moveTo>
                  <a:lnTo>
                    <a:pt x="736577" y="536200"/>
                  </a:lnTo>
                  <a:cubicBezTo>
                    <a:pt x="736577" y="734116"/>
                    <a:pt x="653175" y="840356"/>
                    <a:pt x="497090" y="840356"/>
                  </a:cubicBezTo>
                  <a:cubicBezTo>
                    <a:pt x="350115" y="840356"/>
                    <a:pt x="291545" y="746603"/>
                    <a:pt x="291545" y="554969"/>
                  </a:cubicBezTo>
                  <a:lnTo>
                    <a:pt x="291545" y="6"/>
                  </a:lnTo>
                  <a:lnTo>
                    <a:pt x="0" y="0"/>
                  </a:lnTo>
                  <a:lnTo>
                    <a:pt x="0" y="594531"/>
                  </a:lnTo>
                  <a:cubicBezTo>
                    <a:pt x="0" y="973684"/>
                    <a:pt x="203998" y="1084071"/>
                    <a:pt x="419767" y="1084071"/>
                  </a:cubicBezTo>
                  <a:cubicBezTo>
                    <a:pt x="576590" y="1084071"/>
                    <a:pt x="674499" y="1024428"/>
                    <a:pt x="739295" y="939154"/>
                  </a:cubicBezTo>
                  <a:lnTo>
                    <a:pt x="870560" y="1070680"/>
                  </a:lnTo>
                  <a:lnTo>
                    <a:pt x="1026918" y="1070680"/>
                  </a:lnTo>
                  <a:lnTo>
                    <a:pt x="1026186" y="25"/>
                  </a:lnTo>
                  <a:lnTo>
                    <a:pt x="736577" y="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7" name="Google Shape;1037;p140"/>
            <p:cNvSpPr/>
            <p:nvPr/>
          </p:nvSpPr>
          <p:spPr>
            <a:xfrm>
              <a:off x="-1447995" y="4326965"/>
              <a:ext cx="1138596" cy="1457401"/>
            </a:xfrm>
            <a:custGeom>
              <a:rect b="b" l="l" r="r" t="t"/>
              <a:pathLst>
                <a:path extrusionOk="0" h="1457401" w="1138596">
                  <a:moveTo>
                    <a:pt x="817617" y="706358"/>
                  </a:moveTo>
                  <a:cubicBezTo>
                    <a:pt x="978317" y="670937"/>
                    <a:pt x="1086557" y="568717"/>
                    <a:pt x="1086557" y="385403"/>
                  </a:cubicBezTo>
                  <a:cubicBezTo>
                    <a:pt x="1086557" y="141662"/>
                    <a:pt x="890892" y="0"/>
                    <a:pt x="553693" y="0"/>
                  </a:cubicBezTo>
                  <a:lnTo>
                    <a:pt x="0" y="0"/>
                  </a:lnTo>
                  <a:lnTo>
                    <a:pt x="0" y="1457402"/>
                  </a:lnTo>
                  <a:lnTo>
                    <a:pt x="580753" y="1457351"/>
                  </a:lnTo>
                  <a:cubicBezTo>
                    <a:pt x="938761" y="1457351"/>
                    <a:pt x="1138596" y="1297851"/>
                    <a:pt x="1138596" y="1043706"/>
                  </a:cubicBezTo>
                  <a:cubicBezTo>
                    <a:pt x="1138596" y="835367"/>
                    <a:pt x="1003435" y="731351"/>
                    <a:pt x="817617" y="706358"/>
                  </a:cubicBezTo>
                  <a:close/>
                  <a:moveTo>
                    <a:pt x="306415" y="247761"/>
                  </a:moveTo>
                  <a:lnTo>
                    <a:pt x="567831" y="247761"/>
                  </a:lnTo>
                  <a:cubicBezTo>
                    <a:pt x="703132" y="247761"/>
                    <a:pt x="780143" y="314578"/>
                    <a:pt x="780143" y="422908"/>
                  </a:cubicBezTo>
                  <a:cubicBezTo>
                    <a:pt x="780143" y="531212"/>
                    <a:pt x="701044" y="599972"/>
                    <a:pt x="567831" y="599972"/>
                  </a:cubicBezTo>
                  <a:lnTo>
                    <a:pt x="306415" y="599972"/>
                  </a:lnTo>
                  <a:lnTo>
                    <a:pt x="306415" y="247761"/>
                  </a:lnTo>
                  <a:close/>
                  <a:moveTo>
                    <a:pt x="588665" y="1208404"/>
                  </a:moveTo>
                  <a:lnTo>
                    <a:pt x="306415" y="1208404"/>
                  </a:lnTo>
                  <a:lnTo>
                    <a:pt x="306415" y="841624"/>
                  </a:lnTo>
                  <a:lnTo>
                    <a:pt x="588665" y="841624"/>
                  </a:lnTo>
                  <a:cubicBezTo>
                    <a:pt x="736436" y="841624"/>
                    <a:pt x="823868" y="910384"/>
                    <a:pt x="823868" y="1026696"/>
                  </a:cubicBezTo>
                  <a:cubicBezTo>
                    <a:pt x="823868" y="1141613"/>
                    <a:pt x="738524" y="1208404"/>
                    <a:pt x="588665" y="12084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038" name="Google Shape;1038;p140"/>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5630">
          <p15:clr>
            <a:srgbClr val="F26B43"/>
          </p15:clr>
        </p15:guide>
        <p15:guide id="2" pos="5808">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 - Dark Text Only">
  <p:cSld name="Divider D - Dark Text Only">
    <p:bg>
      <p:bgPr>
        <a:solidFill>
          <a:schemeClr val="dk1"/>
        </a:solidFill>
      </p:bgPr>
    </p:bg>
    <p:spTree>
      <p:nvGrpSpPr>
        <p:cNvPr id="68" name="Shape 68"/>
        <p:cNvGrpSpPr/>
        <p:nvPr/>
      </p:nvGrpSpPr>
      <p:grpSpPr>
        <a:xfrm>
          <a:off x="0" y="0"/>
          <a:ext cx="0" cy="0"/>
          <a:chOff x="0" y="0"/>
          <a:chExt cx="0" cy="0"/>
        </a:xfrm>
      </p:grpSpPr>
      <p:sp>
        <p:nvSpPr>
          <p:cNvPr id="69" name="Google Shape;69;p60"/>
          <p:cNvSpPr txBox="1"/>
          <p:nvPr>
            <p:ph type="title"/>
          </p:nvPr>
        </p:nvSpPr>
        <p:spPr>
          <a:xfrm>
            <a:off x="273050" y="293687"/>
            <a:ext cx="11642724" cy="1970155"/>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accent1"/>
              </a:buClr>
              <a:buSzPts val="8000"/>
              <a:buFont typeface="Arial"/>
              <a:buNone/>
              <a:defRPr b="0" i="0" sz="8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260">
          <p15:clr>
            <a:srgbClr val="F26B43"/>
          </p15:clr>
        </p15:guide>
        <p15:guide id="2" orient="horz" pos="1434">
          <p15:clr>
            <a:srgbClr val="F26B43"/>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4 Buckets">
  <p:cSld name="Title Content 4 Buckets">
    <p:spTree>
      <p:nvGrpSpPr>
        <p:cNvPr id="1039" name="Shape 1039"/>
        <p:cNvGrpSpPr/>
        <p:nvPr/>
      </p:nvGrpSpPr>
      <p:grpSpPr>
        <a:xfrm>
          <a:off x="0" y="0"/>
          <a:ext cx="0" cy="0"/>
          <a:chOff x="0" y="0"/>
          <a:chExt cx="0" cy="0"/>
        </a:xfrm>
      </p:grpSpPr>
      <p:sp>
        <p:nvSpPr>
          <p:cNvPr id="1040" name="Google Shape;1040;p14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1" name="Google Shape;1041;p142"/>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2" name="Google Shape;1042;p142"/>
          <p:cNvSpPr txBox="1"/>
          <p:nvPr>
            <p:ph idx="1" type="body"/>
          </p:nvPr>
        </p:nvSpPr>
        <p:spPr>
          <a:xfrm>
            <a:off x="273050" y="1638300"/>
            <a:ext cx="270192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142"/>
          <p:cNvSpPr txBox="1"/>
          <p:nvPr>
            <p:ph idx="2" type="body"/>
          </p:nvPr>
        </p:nvSpPr>
        <p:spPr>
          <a:xfrm>
            <a:off x="3253642" y="1638300"/>
            <a:ext cx="270192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4" name="Google Shape;1044;p142"/>
          <p:cNvSpPr txBox="1"/>
          <p:nvPr>
            <p:ph idx="3" type="body"/>
          </p:nvPr>
        </p:nvSpPr>
        <p:spPr>
          <a:xfrm>
            <a:off x="6234234" y="1638300"/>
            <a:ext cx="270192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5" name="Google Shape;1045;p142"/>
          <p:cNvSpPr txBox="1"/>
          <p:nvPr>
            <p:ph idx="4" type="body"/>
          </p:nvPr>
        </p:nvSpPr>
        <p:spPr>
          <a:xfrm>
            <a:off x="9214827" y="1638300"/>
            <a:ext cx="270192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6 Buckets horizontal">
  <p:cSld name="Title Content 6 Buckets horizontal">
    <p:spTree>
      <p:nvGrpSpPr>
        <p:cNvPr id="1046" name="Shape 1046"/>
        <p:cNvGrpSpPr/>
        <p:nvPr/>
      </p:nvGrpSpPr>
      <p:grpSpPr>
        <a:xfrm>
          <a:off x="0" y="0"/>
          <a:ext cx="0" cy="0"/>
          <a:chOff x="0" y="0"/>
          <a:chExt cx="0" cy="0"/>
        </a:xfrm>
      </p:grpSpPr>
      <p:sp>
        <p:nvSpPr>
          <p:cNvPr id="1047" name="Google Shape;1047;p143"/>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8" name="Google Shape;1048;p143"/>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9" name="Google Shape;1049;p143"/>
          <p:cNvSpPr txBox="1"/>
          <p:nvPr>
            <p:ph idx="1" type="body"/>
          </p:nvPr>
        </p:nvSpPr>
        <p:spPr>
          <a:xfrm>
            <a:off x="273050" y="1638300"/>
            <a:ext cx="3698875" cy="209843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0" name="Google Shape;1050;p143"/>
          <p:cNvSpPr txBox="1"/>
          <p:nvPr>
            <p:ph idx="2" type="body"/>
          </p:nvPr>
        </p:nvSpPr>
        <p:spPr>
          <a:xfrm>
            <a:off x="4255965" y="1638300"/>
            <a:ext cx="3698875" cy="209843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1" name="Google Shape;1051;p143"/>
          <p:cNvSpPr txBox="1"/>
          <p:nvPr>
            <p:ph idx="3" type="body"/>
          </p:nvPr>
        </p:nvSpPr>
        <p:spPr>
          <a:xfrm>
            <a:off x="8221296" y="1638300"/>
            <a:ext cx="3698875" cy="209843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2" name="Google Shape;1052;p143"/>
          <p:cNvSpPr txBox="1"/>
          <p:nvPr>
            <p:ph idx="4" type="body"/>
          </p:nvPr>
        </p:nvSpPr>
        <p:spPr>
          <a:xfrm>
            <a:off x="273050" y="4029318"/>
            <a:ext cx="3698875" cy="209843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3" name="Google Shape;1053;p143"/>
          <p:cNvSpPr txBox="1"/>
          <p:nvPr>
            <p:ph idx="5" type="body"/>
          </p:nvPr>
        </p:nvSpPr>
        <p:spPr>
          <a:xfrm>
            <a:off x="4255965" y="4029318"/>
            <a:ext cx="3698875" cy="209843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4" name="Google Shape;1054;p143"/>
          <p:cNvSpPr txBox="1"/>
          <p:nvPr>
            <p:ph idx="6" type="body"/>
          </p:nvPr>
        </p:nvSpPr>
        <p:spPr>
          <a:xfrm>
            <a:off x="8221296" y="4029318"/>
            <a:ext cx="3698875" cy="209843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6 Buckets vertical">
  <p:cSld name="Title Content 6 Buckets vertical">
    <p:spTree>
      <p:nvGrpSpPr>
        <p:cNvPr id="1055" name="Shape 1055"/>
        <p:cNvGrpSpPr/>
        <p:nvPr/>
      </p:nvGrpSpPr>
      <p:grpSpPr>
        <a:xfrm>
          <a:off x="0" y="0"/>
          <a:ext cx="0" cy="0"/>
          <a:chOff x="0" y="0"/>
          <a:chExt cx="0" cy="0"/>
        </a:xfrm>
      </p:grpSpPr>
      <p:sp>
        <p:nvSpPr>
          <p:cNvPr id="1056" name="Google Shape;1056;p144"/>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7" name="Google Shape;1057;p144"/>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8" name="Google Shape;1058;p144"/>
          <p:cNvSpPr txBox="1"/>
          <p:nvPr>
            <p:ph idx="1" type="body"/>
          </p:nvPr>
        </p:nvSpPr>
        <p:spPr>
          <a:xfrm>
            <a:off x="273051" y="1638300"/>
            <a:ext cx="1703998"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9" name="Google Shape;1059;p144"/>
          <p:cNvSpPr txBox="1"/>
          <p:nvPr>
            <p:ph idx="2" type="body"/>
          </p:nvPr>
        </p:nvSpPr>
        <p:spPr>
          <a:xfrm>
            <a:off x="2259878" y="1638300"/>
            <a:ext cx="1703998"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0" name="Google Shape;1060;p144"/>
          <p:cNvSpPr txBox="1"/>
          <p:nvPr>
            <p:ph idx="3" type="body"/>
          </p:nvPr>
        </p:nvSpPr>
        <p:spPr>
          <a:xfrm>
            <a:off x="4246705" y="1638300"/>
            <a:ext cx="1703998"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1" name="Google Shape;1061;p144"/>
          <p:cNvSpPr txBox="1"/>
          <p:nvPr>
            <p:ph idx="4" type="body"/>
          </p:nvPr>
        </p:nvSpPr>
        <p:spPr>
          <a:xfrm>
            <a:off x="6233532" y="1638300"/>
            <a:ext cx="1703998"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2" name="Google Shape;1062;p144"/>
          <p:cNvSpPr txBox="1"/>
          <p:nvPr>
            <p:ph idx="5" type="body"/>
          </p:nvPr>
        </p:nvSpPr>
        <p:spPr>
          <a:xfrm>
            <a:off x="8220359" y="1638300"/>
            <a:ext cx="1703998"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3" name="Google Shape;1063;p144"/>
          <p:cNvSpPr txBox="1"/>
          <p:nvPr>
            <p:ph idx="6" type="body"/>
          </p:nvPr>
        </p:nvSpPr>
        <p:spPr>
          <a:xfrm>
            <a:off x="10207186" y="1638300"/>
            <a:ext cx="1703998"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5 Buckets">
  <p:cSld name="Title Content 5 Buckets">
    <p:spTree>
      <p:nvGrpSpPr>
        <p:cNvPr id="1064" name="Shape 1064"/>
        <p:cNvGrpSpPr/>
        <p:nvPr/>
      </p:nvGrpSpPr>
      <p:grpSpPr>
        <a:xfrm>
          <a:off x="0" y="0"/>
          <a:ext cx="0" cy="0"/>
          <a:chOff x="0" y="0"/>
          <a:chExt cx="0" cy="0"/>
        </a:xfrm>
      </p:grpSpPr>
      <p:sp>
        <p:nvSpPr>
          <p:cNvPr id="1065" name="Google Shape;1065;p14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6" name="Google Shape;1066;p145"/>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7" name="Google Shape;1067;p145"/>
          <p:cNvSpPr txBox="1"/>
          <p:nvPr>
            <p:ph idx="1" type="body"/>
          </p:nvPr>
        </p:nvSpPr>
        <p:spPr>
          <a:xfrm>
            <a:off x="273051" y="1638300"/>
            <a:ext cx="2101802"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8" name="Google Shape;1068;p145"/>
          <p:cNvSpPr txBox="1"/>
          <p:nvPr>
            <p:ph idx="2" type="body"/>
          </p:nvPr>
        </p:nvSpPr>
        <p:spPr>
          <a:xfrm>
            <a:off x="2657671" y="1638300"/>
            <a:ext cx="2101802"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9" name="Google Shape;1069;p145"/>
          <p:cNvSpPr txBox="1"/>
          <p:nvPr>
            <p:ph idx="3" type="body"/>
          </p:nvPr>
        </p:nvSpPr>
        <p:spPr>
          <a:xfrm>
            <a:off x="5042291" y="1638300"/>
            <a:ext cx="2101802"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0" name="Google Shape;1070;p145"/>
          <p:cNvSpPr txBox="1"/>
          <p:nvPr>
            <p:ph idx="4" type="body"/>
          </p:nvPr>
        </p:nvSpPr>
        <p:spPr>
          <a:xfrm>
            <a:off x="7426911" y="1638300"/>
            <a:ext cx="2101802"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1" name="Google Shape;1071;p145"/>
          <p:cNvSpPr txBox="1"/>
          <p:nvPr>
            <p:ph idx="5" type="body"/>
          </p:nvPr>
        </p:nvSpPr>
        <p:spPr>
          <a:xfrm>
            <a:off x="9811531" y="1638300"/>
            <a:ext cx="2101802"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3 Buckets">
  <p:cSld name="Title Content 3 Buckets">
    <p:spTree>
      <p:nvGrpSpPr>
        <p:cNvPr id="1072" name="Shape 1072"/>
        <p:cNvGrpSpPr/>
        <p:nvPr/>
      </p:nvGrpSpPr>
      <p:grpSpPr>
        <a:xfrm>
          <a:off x="0" y="0"/>
          <a:ext cx="0" cy="0"/>
          <a:chOff x="0" y="0"/>
          <a:chExt cx="0" cy="0"/>
        </a:xfrm>
      </p:grpSpPr>
      <p:sp>
        <p:nvSpPr>
          <p:cNvPr id="1073" name="Google Shape;1073;p146"/>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4" name="Google Shape;1074;p146"/>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5" name="Google Shape;1075;p146"/>
          <p:cNvSpPr txBox="1"/>
          <p:nvPr>
            <p:ph idx="1" type="body"/>
          </p:nvPr>
        </p:nvSpPr>
        <p:spPr>
          <a:xfrm>
            <a:off x="273050" y="1638300"/>
            <a:ext cx="369887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6" name="Google Shape;1076;p146"/>
          <p:cNvSpPr txBox="1"/>
          <p:nvPr>
            <p:ph idx="2" type="body"/>
          </p:nvPr>
        </p:nvSpPr>
        <p:spPr>
          <a:xfrm>
            <a:off x="4255965" y="1638300"/>
            <a:ext cx="369887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7" name="Google Shape;1077;p146"/>
          <p:cNvSpPr txBox="1"/>
          <p:nvPr>
            <p:ph idx="3" type="body"/>
          </p:nvPr>
        </p:nvSpPr>
        <p:spPr>
          <a:xfrm>
            <a:off x="8221296" y="1638300"/>
            <a:ext cx="369887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left - 2 Buckets">
  <p:cSld name="Title Content left - 2 Buckets">
    <p:spTree>
      <p:nvGrpSpPr>
        <p:cNvPr id="1078" name="Shape 1078"/>
        <p:cNvGrpSpPr/>
        <p:nvPr/>
      </p:nvGrpSpPr>
      <p:grpSpPr>
        <a:xfrm>
          <a:off x="0" y="0"/>
          <a:ext cx="0" cy="0"/>
          <a:chOff x="0" y="0"/>
          <a:chExt cx="0" cy="0"/>
        </a:xfrm>
      </p:grpSpPr>
      <p:sp>
        <p:nvSpPr>
          <p:cNvPr id="1079" name="Google Shape;1079;p147"/>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0" name="Google Shape;1080;p147"/>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1" name="Google Shape;1081;p147"/>
          <p:cNvSpPr txBox="1"/>
          <p:nvPr>
            <p:ph idx="1" type="body"/>
          </p:nvPr>
        </p:nvSpPr>
        <p:spPr>
          <a:xfrm>
            <a:off x="273050" y="1638300"/>
            <a:ext cx="369887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82" name="Google Shape;1082;p147"/>
          <p:cNvCxnSpPr/>
          <p:nvPr/>
        </p:nvCxnSpPr>
        <p:spPr>
          <a:xfrm>
            <a:off x="8084344" y="1638300"/>
            <a:ext cx="0" cy="4502150"/>
          </a:xfrm>
          <a:prstGeom prst="straightConnector1">
            <a:avLst/>
          </a:prstGeom>
          <a:noFill/>
          <a:ln cap="flat" cmpd="sng" w="12700">
            <a:solidFill>
              <a:schemeClr val="dk2"/>
            </a:solidFill>
            <a:prstDash val="solid"/>
            <a:miter lim="800000"/>
            <a:headEnd len="sm" w="sm" type="none"/>
            <a:tailEnd len="sm" w="sm" type="none"/>
          </a:ln>
        </p:spPr>
      </p:cxnSp>
      <p:cxnSp>
        <p:nvCxnSpPr>
          <p:cNvPr id="1083" name="Google Shape;1083;p147"/>
          <p:cNvCxnSpPr/>
          <p:nvPr/>
        </p:nvCxnSpPr>
        <p:spPr>
          <a:xfrm>
            <a:off x="4094235" y="1638300"/>
            <a:ext cx="0" cy="4502150"/>
          </a:xfrm>
          <a:prstGeom prst="straightConnector1">
            <a:avLst/>
          </a:prstGeom>
          <a:noFill/>
          <a:ln cap="flat" cmpd="sng" w="12700">
            <a:solidFill>
              <a:schemeClr val="dk2"/>
            </a:solidFill>
            <a:prstDash val="solid"/>
            <a:miter lim="800000"/>
            <a:headEnd len="sm" w="sm" type="none"/>
            <a:tailEnd len="sm" w="sm" type="none"/>
          </a:ln>
        </p:spPr>
      </p:cxnSp>
      <p:sp>
        <p:nvSpPr>
          <p:cNvPr id="1084" name="Google Shape;1084;p147"/>
          <p:cNvSpPr txBox="1"/>
          <p:nvPr>
            <p:ph idx="2" type="body"/>
          </p:nvPr>
        </p:nvSpPr>
        <p:spPr>
          <a:xfrm>
            <a:off x="4246738" y="1638300"/>
            <a:ext cx="369887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5" name="Google Shape;1085;p147"/>
          <p:cNvSpPr txBox="1"/>
          <p:nvPr>
            <p:ph idx="3" type="body"/>
          </p:nvPr>
        </p:nvSpPr>
        <p:spPr>
          <a:xfrm>
            <a:off x="8220045" y="1638300"/>
            <a:ext cx="369887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6" name="Google Shape;1086;p147"/>
          <p:cNvSpPr/>
          <p:nvPr>
            <p:ph idx="4" type="pic"/>
          </p:nvPr>
        </p:nvSpPr>
        <p:spPr>
          <a:xfrm>
            <a:off x="4246737" y="2244440"/>
            <a:ext cx="3698875" cy="2094806"/>
          </a:xfrm>
          <a:prstGeom prst="rect">
            <a:avLst/>
          </a:prstGeom>
          <a:solidFill>
            <a:schemeClr val="lt1"/>
          </a:solidFill>
          <a:ln>
            <a:noFill/>
          </a:ln>
        </p:spPr>
      </p:sp>
      <p:sp>
        <p:nvSpPr>
          <p:cNvPr id="1087" name="Google Shape;1087;p147"/>
          <p:cNvSpPr txBox="1"/>
          <p:nvPr>
            <p:ph idx="5" type="body"/>
          </p:nvPr>
        </p:nvSpPr>
        <p:spPr>
          <a:xfrm>
            <a:off x="4246563" y="4502892"/>
            <a:ext cx="3694110" cy="162485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8" name="Google Shape;1088;p147"/>
          <p:cNvSpPr txBox="1"/>
          <p:nvPr>
            <p:ph idx="6" type="body"/>
          </p:nvPr>
        </p:nvSpPr>
        <p:spPr>
          <a:xfrm>
            <a:off x="8228016" y="4502892"/>
            <a:ext cx="3690904" cy="162485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9" name="Google Shape;1089;p147"/>
          <p:cNvSpPr/>
          <p:nvPr>
            <p:ph idx="7" type="pic"/>
          </p:nvPr>
        </p:nvSpPr>
        <p:spPr>
          <a:xfrm>
            <a:off x="8220045" y="2244440"/>
            <a:ext cx="3698875" cy="2094806"/>
          </a:xfrm>
          <a:prstGeom prst="rect">
            <a:avLst/>
          </a:prstGeom>
          <a:solidFill>
            <a:schemeClr val="lt1"/>
          </a:solidFill>
          <a:ln>
            <a:noFill/>
          </a:ln>
        </p:spPr>
      </p:sp>
    </p:spTree>
  </p:cSld>
  <p:clrMapOvr>
    <a:masterClrMapping/>
  </p:clrMapOvr>
  <p:extLst>
    <p:ext uri="{DCECCB84-F9BA-43D5-87BE-67443E8EF086}">
      <p15:sldGuideLst>
        <p15:guide id="1" orient="horz" pos="1032">
          <p15:clr>
            <a:srgbClr val="F26B43"/>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 3 Buckets w/ images">
  <p:cSld name="Title Content - 3 Buckets w/ images">
    <p:bg>
      <p:bgPr>
        <a:solidFill>
          <a:schemeClr val="accent6"/>
        </a:solidFill>
      </p:bgPr>
    </p:bg>
    <p:spTree>
      <p:nvGrpSpPr>
        <p:cNvPr id="1090" name="Shape 1090"/>
        <p:cNvGrpSpPr/>
        <p:nvPr/>
      </p:nvGrpSpPr>
      <p:grpSpPr>
        <a:xfrm>
          <a:off x="0" y="0"/>
          <a:ext cx="0" cy="0"/>
          <a:chOff x="0" y="0"/>
          <a:chExt cx="0" cy="0"/>
        </a:xfrm>
      </p:grpSpPr>
      <p:sp>
        <p:nvSpPr>
          <p:cNvPr id="1091" name="Google Shape;1091;p148"/>
          <p:cNvSpPr/>
          <p:nvPr/>
        </p:nvSpPr>
        <p:spPr>
          <a:xfrm>
            <a:off x="0" y="0"/>
            <a:ext cx="12192000" cy="39389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092" name="Google Shape;1092;p148"/>
          <p:cNvSpPr/>
          <p:nvPr/>
        </p:nvSpPr>
        <p:spPr>
          <a:xfrm>
            <a:off x="260032" y="1638300"/>
            <a:ext cx="3711893" cy="448945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3" name="Google Shape;1093;p148"/>
          <p:cNvSpPr/>
          <p:nvPr/>
        </p:nvSpPr>
        <p:spPr>
          <a:xfrm>
            <a:off x="4246816" y="1638300"/>
            <a:ext cx="3711893" cy="448945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4" name="Google Shape;1094;p148"/>
          <p:cNvSpPr/>
          <p:nvPr/>
        </p:nvSpPr>
        <p:spPr>
          <a:xfrm>
            <a:off x="8208313" y="1638300"/>
            <a:ext cx="3711893" cy="448945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5" name="Google Shape;1095;p148"/>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6" name="Google Shape;1096;p148"/>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7" name="Google Shape;1097;p148"/>
          <p:cNvSpPr txBox="1"/>
          <p:nvPr>
            <p:ph idx="1" type="body"/>
          </p:nvPr>
        </p:nvSpPr>
        <p:spPr>
          <a:xfrm>
            <a:off x="260032" y="1638300"/>
            <a:ext cx="369887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148"/>
          <p:cNvSpPr txBox="1"/>
          <p:nvPr>
            <p:ph idx="2" type="body"/>
          </p:nvPr>
        </p:nvSpPr>
        <p:spPr>
          <a:xfrm>
            <a:off x="4246816" y="1638300"/>
            <a:ext cx="369887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9" name="Google Shape;1099;p148"/>
          <p:cNvSpPr/>
          <p:nvPr>
            <p:ph idx="3" type="pic"/>
          </p:nvPr>
        </p:nvSpPr>
        <p:spPr>
          <a:xfrm>
            <a:off x="374046" y="2202858"/>
            <a:ext cx="3483864" cy="2698060"/>
          </a:xfrm>
          <a:prstGeom prst="rect">
            <a:avLst/>
          </a:prstGeom>
          <a:solidFill>
            <a:schemeClr val="lt1"/>
          </a:solidFill>
          <a:ln>
            <a:noFill/>
          </a:ln>
        </p:spPr>
      </p:sp>
      <p:sp>
        <p:nvSpPr>
          <p:cNvPr id="1100" name="Google Shape;1100;p148"/>
          <p:cNvSpPr txBox="1"/>
          <p:nvPr>
            <p:ph idx="4" type="body"/>
          </p:nvPr>
        </p:nvSpPr>
        <p:spPr>
          <a:xfrm>
            <a:off x="516669" y="5116500"/>
            <a:ext cx="3198619"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1" name="Google Shape;1101;p148"/>
          <p:cNvSpPr/>
          <p:nvPr>
            <p:ph idx="5" type="pic"/>
          </p:nvPr>
        </p:nvSpPr>
        <p:spPr>
          <a:xfrm>
            <a:off x="4360830" y="2202858"/>
            <a:ext cx="3483864" cy="2698060"/>
          </a:xfrm>
          <a:prstGeom prst="rect">
            <a:avLst/>
          </a:prstGeom>
          <a:solidFill>
            <a:schemeClr val="lt1"/>
          </a:solidFill>
          <a:ln>
            <a:noFill/>
          </a:ln>
        </p:spPr>
      </p:sp>
      <p:sp>
        <p:nvSpPr>
          <p:cNvPr id="1102" name="Google Shape;1102;p148"/>
          <p:cNvSpPr/>
          <p:nvPr>
            <p:ph idx="6" type="pic"/>
          </p:nvPr>
        </p:nvSpPr>
        <p:spPr>
          <a:xfrm>
            <a:off x="8328631" y="2202858"/>
            <a:ext cx="3483864" cy="2698060"/>
          </a:xfrm>
          <a:prstGeom prst="rect">
            <a:avLst/>
          </a:prstGeom>
          <a:solidFill>
            <a:schemeClr val="lt1"/>
          </a:solidFill>
          <a:ln>
            <a:noFill/>
          </a:ln>
        </p:spPr>
      </p:sp>
      <p:sp>
        <p:nvSpPr>
          <p:cNvPr id="1103" name="Google Shape;1103;p148"/>
          <p:cNvSpPr txBox="1"/>
          <p:nvPr>
            <p:ph idx="7" type="body"/>
          </p:nvPr>
        </p:nvSpPr>
        <p:spPr>
          <a:xfrm>
            <a:off x="4503453" y="5116500"/>
            <a:ext cx="3198619"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4" name="Google Shape;1104;p148"/>
          <p:cNvSpPr txBox="1"/>
          <p:nvPr>
            <p:ph idx="8" type="body"/>
          </p:nvPr>
        </p:nvSpPr>
        <p:spPr>
          <a:xfrm>
            <a:off x="8214822" y="1638300"/>
            <a:ext cx="369887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5" name="Google Shape;1105;p148"/>
          <p:cNvSpPr txBox="1"/>
          <p:nvPr>
            <p:ph idx="9" type="body"/>
          </p:nvPr>
        </p:nvSpPr>
        <p:spPr>
          <a:xfrm>
            <a:off x="8464950" y="5116500"/>
            <a:ext cx="3198619"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 4 Buckets w/ images">
  <p:cSld name="Title Content - 4 Buckets w/ images">
    <p:bg>
      <p:bgPr>
        <a:solidFill>
          <a:schemeClr val="accent6"/>
        </a:solidFill>
      </p:bgPr>
    </p:bg>
    <p:spTree>
      <p:nvGrpSpPr>
        <p:cNvPr id="1106" name="Shape 1106"/>
        <p:cNvGrpSpPr/>
        <p:nvPr/>
      </p:nvGrpSpPr>
      <p:grpSpPr>
        <a:xfrm>
          <a:off x="0" y="0"/>
          <a:ext cx="0" cy="0"/>
          <a:chOff x="0" y="0"/>
          <a:chExt cx="0" cy="0"/>
        </a:xfrm>
      </p:grpSpPr>
      <p:sp>
        <p:nvSpPr>
          <p:cNvPr id="1107" name="Google Shape;1107;p149"/>
          <p:cNvSpPr/>
          <p:nvPr/>
        </p:nvSpPr>
        <p:spPr>
          <a:xfrm>
            <a:off x="0" y="0"/>
            <a:ext cx="12192000" cy="39389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108" name="Google Shape;1108;p149"/>
          <p:cNvSpPr/>
          <p:nvPr/>
        </p:nvSpPr>
        <p:spPr>
          <a:xfrm>
            <a:off x="273050" y="1638300"/>
            <a:ext cx="2711434" cy="448945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9" name="Google Shape;1109;p149"/>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0" name="Google Shape;1110;p149"/>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1" name="Google Shape;1111;p149"/>
          <p:cNvSpPr txBox="1"/>
          <p:nvPr>
            <p:ph idx="1" type="body"/>
          </p:nvPr>
        </p:nvSpPr>
        <p:spPr>
          <a:xfrm>
            <a:off x="277805" y="1638300"/>
            <a:ext cx="270192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2" name="Google Shape;1112;p149"/>
          <p:cNvSpPr/>
          <p:nvPr>
            <p:ph idx="2" type="pic"/>
          </p:nvPr>
        </p:nvSpPr>
        <p:spPr>
          <a:xfrm>
            <a:off x="397638" y="2202858"/>
            <a:ext cx="2462259" cy="2698060"/>
          </a:xfrm>
          <a:prstGeom prst="rect">
            <a:avLst/>
          </a:prstGeom>
          <a:solidFill>
            <a:schemeClr val="lt1"/>
          </a:solidFill>
          <a:ln>
            <a:noFill/>
          </a:ln>
        </p:spPr>
      </p:sp>
      <p:sp>
        <p:nvSpPr>
          <p:cNvPr id="1113" name="Google Shape;1113;p149"/>
          <p:cNvSpPr txBox="1"/>
          <p:nvPr>
            <p:ph idx="3" type="body"/>
          </p:nvPr>
        </p:nvSpPr>
        <p:spPr>
          <a:xfrm>
            <a:off x="439947" y="5116500"/>
            <a:ext cx="2377640"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4" name="Google Shape;1114;p149"/>
          <p:cNvSpPr/>
          <p:nvPr/>
        </p:nvSpPr>
        <p:spPr>
          <a:xfrm>
            <a:off x="3257790" y="1638300"/>
            <a:ext cx="2711434" cy="448945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5" name="Google Shape;1115;p149"/>
          <p:cNvSpPr txBox="1"/>
          <p:nvPr>
            <p:ph idx="4" type="body"/>
          </p:nvPr>
        </p:nvSpPr>
        <p:spPr>
          <a:xfrm>
            <a:off x="3262545" y="1638300"/>
            <a:ext cx="270192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6" name="Google Shape;1116;p149"/>
          <p:cNvSpPr/>
          <p:nvPr>
            <p:ph idx="5" type="pic"/>
          </p:nvPr>
        </p:nvSpPr>
        <p:spPr>
          <a:xfrm>
            <a:off x="3382378" y="2202858"/>
            <a:ext cx="2462259" cy="2698060"/>
          </a:xfrm>
          <a:prstGeom prst="rect">
            <a:avLst/>
          </a:prstGeom>
          <a:solidFill>
            <a:schemeClr val="lt1"/>
          </a:solidFill>
          <a:ln>
            <a:noFill/>
          </a:ln>
        </p:spPr>
      </p:sp>
      <p:sp>
        <p:nvSpPr>
          <p:cNvPr id="1117" name="Google Shape;1117;p149"/>
          <p:cNvSpPr txBox="1"/>
          <p:nvPr>
            <p:ph idx="6" type="body"/>
          </p:nvPr>
        </p:nvSpPr>
        <p:spPr>
          <a:xfrm>
            <a:off x="3424687" y="5116500"/>
            <a:ext cx="2377640"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8" name="Google Shape;1118;p149"/>
          <p:cNvSpPr/>
          <p:nvPr/>
        </p:nvSpPr>
        <p:spPr>
          <a:xfrm>
            <a:off x="6225277" y="1638300"/>
            <a:ext cx="2711434" cy="448945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19" name="Google Shape;1119;p149"/>
          <p:cNvSpPr txBox="1"/>
          <p:nvPr>
            <p:ph idx="7" type="body"/>
          </p:nvPr>
        </p:nvSpPr>
        <p:spPr>
          <a:xfrm>
            <a:off x="6230032" y="1638300"/>
            <a:ext cx="270192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0" name="Google Shape;1120;p149"/>
          <p:cNvSpPr/>
          <p:nvPr>
            <p:ph idx="8" type="pic"/>
          </p:nvPr>
        </p:nvSpPr>
        <p:spPr>
          <a:xfrm>
            <a:off x="6349865" y="2202858"/>
            <a:ext cx="2462259" cy="2698060"/>
          </a:xfrm>
          <a:prstGeom prst="rect">
            <a:avLst/>
          </a:prstGeom>
          <a:solidFill>
            <a:schemeClr val="lt1"/>
          </a:solidFill>
          <a:ln>
            <a:noFill/>
          </a:ln>
        </p:spPr>
      </p:sp>
      <p:sp>
        <p:nvSpPr>
          <p:cNvPr id="1121" name="Google Shape;1121;p149"/>
          <p:cNvSpPr txBox="1"/>
          <p:nvPr>
            <p:ph idx="9" type="body"/>
          </p:nvPr>
        </p:nvSpPr>
        <p:spPr>
          <a:xfrm>
            <a:off x="6392174" y="5116500"/>
            <a:ext cx="2377640"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149"/>
          <p:cNvSpPr/>
          <p:nvPr/>
        </p:nvSpPr>
        <p:spPr>
          <a:xfrm>
            <a:off x="9227269" y="1638300"/>
            <a:ext cx="2711434" cy="448945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3" name="Google Shape;1123;p149"/>
          <p:cNvSpPr txBox="1"/>
          <p:nvPr>
            <p:ph idx="13" type="body"/>
          </p:nvPr>
        </p:nvSpPr>
        <p:spPr>
          <a:xfrm>
            <a:off x="9232024" y="1638300"/>
            <a:ext cx="2701925"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4" name="Google Shape;1124;p149"/>
          <p:cNvSpPr/>
          <p:nvPr>
            <p:ph idx="14" type="pic"/>
          </p:nvPr>
        </p:nvSpPr>
        <p:spPr>
          <a:xfrm>
            <a:off x="9351857" y="2202858"/>
            <a:ext cx="2462259" cy="2698060"/>
          </a:xfrm>
          <a:prstGeom prst="rect">
            <a:avLst/>
          </a:prstGeom>
          <a:solidFill>
            <a:schemeClr val="lt1"/>
          </a:solidFill>
          <a:ln>
            <a:noFill/>
          </a:ln>
        </p:spPr>
      </p:sp>
      <p:sp>
        <p:nvSpPr>
          <p:cNvPr id="1125" name="Google Shape;1125;p149"/>
          <p:cNvSpPr txBox="1"/>
          <p:nvPr>
            <p:ph idx="15" type="body"/>
          </p:nvPr>
        </p:nvSpPr>
        <p:spPr>
          <a:xfrm>
            <a:off x="9394166" y="5116500"/>
            <a:ext cx="2377640" cy="795667"/>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 Text Left 6 Buckets">
  <p:cSld name="Title Content - Text Left 6 Buckets">
    <p:bg>
      <p:bgPr>
        <a:solidFill>
          <a:schemeClr val="lt1"/>
        </a:solidFill>
      </p:bgPr>
    </p:bg>
    <p:spTree>
      <p:nvGrpSpPr>
        <p:cNvPr id="1126" name="Shape 1126"/>
        <p:cNvGrpSpPr/>
        <p:nvPr/>
      </p:nvGrpSpPr>
      <p:grpSpPr>
        <a:xfrm>
          <a:off x="0" y="0"/>
          <a:ext cx="0" cy="0"/>
          <a:chOff x="0" y="0"/>
          <a:chExt cx="0" cy="0"/>
        </a:xfrm>
      </p:grpSpPr>
      <p:sp>
        <p:nvSpPr>
          <p:cNvPr id="1127" name="Google Shape;1127;p151"/>
          <p:cNvSpPr/>
          <p:nvPr/>
        </p:nvSpPr>
        <p:spPr>
          <a:xfrm>
            <a:off x="3255963" y="1638301"/>
            <a:ext cx="2700750" cy="208556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8" name="Google Shape;1128;p151"/>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9" name="Google Shape;1129;p151"/>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0" name="Google Shape;1130;p151"/>
          <p:cNvSpPr txBox="1"/>
          <p:nvPr>
            <p:ph idx="1" type="body"/>
          </p:nvPr>
        </p:nvSpPr>
        <p:spPr>
          <a:xfrm>
            <a:off x="3260719" y="1638300"/>
            <a:ext cx="2691278"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1" name="Google Shape;1131;p151"/>
          <p:cNvSpPr txBox="1"/>
          <p:nvPr>
            <p:ph idx="2" type="body"/>
          </p:nvPr>
        </p:nvSpPr>
        <p:spPr>
          <a:xfrm>
            <a:off x="3491540" y="2507572"/>
            <a:ext cx="2240280" cy="795667"/>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dk1"/>
              </a:buClr>
              <a:buSzPts val="1100"/>
              <a:buNone/>
              <a:defRPr b="0" i="0" sz="1100"/>
            </a:lvl1pPr>
            <a:lvl2pPr indent="-298450" lvl="1" marL="914400" algn="ctr">
              <a:lnSpc>
                <a:spcPct val="100000"/>
              </a:lnSpc>
              <a:spcBef>
                <a:spcPts val="600"/>
              </a:spcBef>
              <a:spcAft>
                <a:spcPts val="0"/>
              </a:spcAft>
              <a:buSzPts val="1100"/>
              <a:buChar char="⎻"/>
              <a:defRPr b="0" i="0" sz="1100"/>
            </a:lvl2pPr>
            <a:lvl3pPr indent="-295275" lvl="2" marL="1371600" algn="ctr">
              <a:lnSpc>
                <a:spcPct val="100000"/>
              </a:lnSpc>
              <a:spcBef>
                <a:spcPts val="400"/>
              </a:spcBef>
              <a:spcAft>
                <a:spcPts val="0"/>
              </a:spcAft>
              <a:buSzPts val="1050"/>
              <a:buChar char="⎻"/>
              <a:defRPr b="0" i="0" sz="1050"/>
            </a:lvl3pPr>
            <a:lvl4pPr indent="-228600" lvl="3" marL="1828800" algn="ctr">
              <a:lnSpc>
                <a:spcPct val="100000"/>
              </a:lnSpc>
              <a:spcBef>
                <a:spcPts val="1200"/>
              </a:spcBef>
              <a:spcAft>
                <a:spcPts val="0"/>
              </a:spcAft>
              <a:buSzPts val="1200"/>
              <a:buNone/>
              <a:defRPr sz="1200"/>
            </a:lvl4pPr>
            <a:lvl5pPr indent="-228600" lvl="4" marL="2286000" algn="ctr">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2" name="Google Shape;1132;p151"/>
          <p:cNvSpPr txBox="1"/>
          <p:nvPr>
            <p:ph idx="3" type="body"/>
          </p:nvPr>
        </p:nvSpPr>
        <p:spPr>
          <a:xfrm>
            <a:off x="273050" y="1638300"/>
            <a:ext cx="270192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3" name="Google Shape;1133;p151"/>
          <p:cNvSpPr/>
          <p:nvPr/>
        </p:nvSpPr>
        <p:spPr>
          <a:xfrm>
            <a:off x="6235494" y="1638301"/>
            <a:ext cx="2700750" cy="208556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4" name="Google Shape;1134;p151"/>
          <p:cNvSpPr txBox="1"/>
          <p:nvPr>
            <p:ph idx="4" type="body"/>
          </p:nvPr>
        </p:nvSpPr>
        <p:spPr>
          <a:xfrm>
            <a:off x="6240230" y="1638300"/>
            <a:ext cx="2691278"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5" name="Google Shape;1135;p151"/>
          <p:cNvSpPr txBox="1"/>
          <p:nvPr>
            <p:ph idx="5" type="body"/>
          </p:nvPr>
        </p:nvSpPr>
        <p:spPr>
          <a:xfrm>
            <a:off x="6465729" y="2507572"/>
            <a:ext cx="2240280" cy="795667"/>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dk1"/>
              </a:buClr>
              <a:buSzPts val="1100"/>
              <a:buNone/>
              <a:defRPr b="0" i="0" sz="1100"/>
            </a:lvl1pPr>
            <a:lvl2pPr indent="-298450" lvl="1" marL="914400" algn="ctr">
              <a:lnSpc>
                <a:spcPct val="100000"/>
              </a:lnSpc>
              <a:spcBef>
                <a:spcPts val="600"/>
              </a:spcBef>
              <a:spcAft>
                <a:spcPts val="0"/>
              </a:spcAft>
              <a:buSzPts val="1100"/>
              <a:buChar char="⎻"/>
              <a:defRPr b="0" i="0" sz="1100"/>
            </a:lvl2pPr>
            <a:lvl3pPr indent="-295275" lvl="2" marL="1371600" algn="ctr">
              <a:lnSpc>
                <a:spcPct val="100000"/>
              </a:lnSpc>
              <a:spcBef>
                <a:spcPts val="400"/>
              </a:spcBef>
              <a:spcAft>
                <a:spcPts val="0"/>
              </a:spcAft>
              <a:buSzPts val="1050"/>
              <a:buChar char="⎻"/>
              <a:defRPr b="0" i="0" sz="1050"/>
            </a:lvl3pPr>
            <a:lvl4pPr indent="-228600" lvl="3" marL="1828800" algn="ctr">
              <a:lnSpc>
                <a:spcPct val="100000"/>
              </a:lnSpc>
              <a:spcBef>
                <a:spcPts val="1200"/>
              </a:spcBef>
              <a:spcAft>
                <a:spcPts val="0"/>
              </a:spcAft>
              <a:buSzPts val="1200"/>
              <a:buNone/>
              <a:defRPr sz="1200"/>
            </a:lvl4pPr>
            <a:lvl5pPr indent="-228600" lvl="4" marL="2286000" algn="ctr">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6" name="Google Shape;1136;p151"/>
          <p:cNvSpPr/>
          <p:nvPr/>
        </p:nvSpPr>
        <p:spPr>
          <a:xfrm>
            <a:off x="9215024" y="1638301"/>
            <a:ext cx="2700750" cy="208556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7" name="Google Shape;1137;p151"/>
          <p:cNvSpPr txBox="1"/>
          <p:nvPr>
            <p:ph idx="6" type="body"/>
          </p:nvPr>
        </p:nvSpPr>
        <p:spPr>
          <a:xfrm>
            <a:off x="9219760" y="1638300"/>
            <a:ext cx="2691278"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8" name="Google Shape;1138;p151"/>
          <p:cNvSpPr txBox="1"/>
          <p:nvPr>
            <p:ph idx="7" type="body"/>
          </p:nvPr>
        </p:nvSpPr>
        <p:spPr>
          <a:xfrm>
            <a:off x="9445259" y="2507572"/>
            <a:ext cx="2240280" cy="795667"/>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dk1"/>
              </a:buClr>
              <a:buSzPts val="1100"/>
              <a:buNone/>
              <a:defRPr b="0" i="0" sz="1100"/>
            </a:lvl1pPr>
            <a:lvl2pPr indent="-298450" lvl="1" marL="914400" algn="ctr">
              <a:lnSpc>
                <a:spcPct val="100000"/>
              </a:lnSpc>
              <a:spcBef>
                <a:spcPts val="600"/>
              </a:spcBef>
              <a:spcAft>
                <a:spcPts val="0"/>
              </a:spcAft>
              <a:buSzPts val="1100"/>
              <a:buChar char="⎻"/>
              <a:defRPr b="0" i="0" sz="1100"/>
            </a:lvl2pPr>
            <a:lvl3pPr indent="-295275" lvl="2" marL="1371600" algn="ctr">
              <a:lnSpc>
                <a:spcPct val="100000"/>
              </a:lnSpc>
              <a:spcBef>
                <a:spcPts val="400"/>
              </a:spcBef>
              <a:spcAft>
                <a:spcPts val="0"/>
              </a:spcAft>
              <a:buSzPts val="1050"/>
              <a:buChar char="⎻"/>
              <a:defRPr b="0" i="0" sz="1050"/>
            </a:lvl3pPr>
            <a:lvl4pPr indent="-228600" lvl="3" marL="1828800" algn="ctr">
              <a:lnSpc>
                <a:spcPct val="100000"/>
              </a:lnSpc>
              <a:spcBef>
                <a:spcPts val="1200"/>
              </a:spcBef>
              <a:spcAft>
                <a:spcPts val="0"/>
              </a:spcAft>
              <a:buSzPts val="1200"/>
              <a:buNone/>
              <a:defRPr sz="1200"/>
            </a:lvl4pPr>
            <a:lvl5pPr indent="-228600" lvl="4" marL="2286000" algn="ctr">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151"/>
          <p:cNvSpPr/>
          <p:nvPr/>
        </p:nvSpPr>
        <p:spPr>
          <a:xfrm>
            <a:off x="3255963" y="4039857"/>
            <a:ext cx="2700750" cy="208556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0" name="Google Shape;1140;p151"/>
          <p:cNvSpPr txBox="1"/>
          <p:nvPr>
            <p:ph idx="8" type="body"/>
          </p:nvPr>
        </p:nvSpPr>
        <p:spPr>
          <a:xfrm>
            <a:off x="3260719" y="4039856"/>
            <a:ext cx="2691278"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1" name="Google Shape;1141;p151"/>
          <p:cNvSpPr txBox="1"/>
          <p:nvPr>
            <p:ph idx="9" type="body"/>
          </p:nvPr>
        </p:nvSpPr>
        <p:spPr>
          <a:xfrm>
            <a:off x="3491540" y="4909128"/>
            <a:ext cx="2240280" cy="795667"/>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dk1"/>
              </a:buClr>
              <a:buSzPts val="1100"/>
              <a:buNone/>
              <a:defRPr b="0" i="0" sz="1100"/>
            </a:lvl1pPr>
            <a:lvl2pPr indent="-298450" lvl="1" marL="914400" algn="ctr">
              <a:lnSpc>
                <a:spcPct val="100000"/>
              </a:lnSpc>
              <a:spcBef>
                <a:spcPts val="600"/>
              </a:spcBef>
              <a:spcAft>
                <a:spcPts val="0"/>
              </a:spcAft>
              <a:buSzPts val="1100"/>
              <a:buChar char="⎻"/>
              <a:defRPr b="0" i="0" sz="1100"/>
            </a:lvl2pPr>
            <a:lvl3pPr indent="-295275" lvl="2" marL="1371600" algn="ctr">
              <a:lnSpc>
                <a:spcPct val="100000"/>
              </a:lnSpc>
              <a:spcBef>
                <a:spcPts val="400"/>
              </a:spcBef>
              <a:spcAft>
                <a:spcPts val="0"/>
              </a:spcAft>
              <a:buSzPts val="1050"/>
              <a:buChar char="⎻"/>
              <a:defRPr b="0" i="0" sz="1050"/>
            </a:lvl3pPr>
            <a:lvl4pPr indent="-228600" lvl="3" marL="1828800" algn="ctr">
              <a:lnSpc>
                <a:spcPct val="100000"/>
              </a:lnSpc>
              <a:spcBef>
                <a:spcPts val="1200"/>
              </a:spcBef>
              <a:spcAft>
                <a:spcPts val="0"/>
              </a:spcAft>
              <a:buSzPts val="1200"/>
              <a:buNone/>
              <a:defRPr sz="1200"/>
            </a:lvl4pPr>
            <a:lvl5pPr indent="-228600" lvl="4" marL="2286000" algn="ctr">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2" name="Google Shape;1142;p151"/>
          <p:cNvSpPr/>
          <p:nvPr/>
        </p:nvSpPr>
        <p:spPr>
          <a:xfrm>
            <a:off x="6235494" y="4039857"/>
            <a:ext cx="2700750" cy="208556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3" name="Google Shape;1143;p151"/>
          <p:cNvSpPr txBox="1"/>
          <p:nvPr>
            <p:ph idx="13" type="body"/>
          </p:nvPr>
        </p:nvSpPr>
        <p:spPr>
          <a:xfrm>
            <a:off x="6240230" y="4039856"/>
            <a:ext cx="2691278"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4" name="Google Shape;1144;p151"/>
          <p:cNvSpPr txBox="1"/>
          <p:nvPr>
            <p:ph idx="14" type="body"/>
          </p:nvPr>
        </p:nvSpPr>
        <p:spPr>
          <a:xfrm>
            <a:off x="6465729" y="4909128"/>
            <a:ext cx="2240280" cy="795667"/>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dk1"/>
              </a:buClr>
              <a:buSzPts val="1100"/>
              <a:buNone/>
              <a:defRPr b="0" i="0" sz="1100"/>
            </a:lvl1pPr>
            <a:lvl2pPr indent="-298450" lvl="1" marL="914400" algn="ctr">
              <a:lnSpc>
                <a:spcPct val="100000"/>
              </a:lnSpc>
              <a:spcBef>
                <a:spcPts val="600"/>
              </a:spcBef>
              <a:spcAft>
                <a:spcPts val="0"/>
              </a:spcAft>
              <a:buSzPts val="1100"/>
              <a:buChar char="⎻"/>
              <a:defRPr b="0" i="0" sz="1100"/>
            </a:lvl2pPr>
            <a:lvl3pPr indent="-295275" lvl="2" marL="1371600" algn="ctr">
              <a:lnSpc>
                <a:spcPct val="100000"/>
              </a:lnSpc>
              <a:spcBef>
                <a:spcPts val="400"/>
              </a:spcBef>
              <a:spcAft>
                <a:spcPts val="0"/>
              </a:spcAft>
              <a:buSzPts val="1050"/>
              <a:buChar char="⎻"/>
              <a:defRPr b="0" i="0" sz="1050"/>
            </a:lvl3pPr>
            <a:lvl4pPr indent="-228600" lvl="3" marL="1828800" algn="ctr">
              <a:lnSpc>
                <a:spcPct val="100000"/>
              </a:lnSpc>
              <a:spcBef>
                <a:spcPts val="1200"/>
              </a:spcBef>
              <a:spcAft>
                <a:spcPts val="0"/>
              </a:spcAft>
              <a:buSzPts val="1200"/>
              <a:buNone/>
              <a:defRPr sz="1200"/>
            </a:lvl4pPr>
            <a:lvl5pPr indent="-228600" lvl="4" marL="2286000" algn="ctr">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5" name="Google Shape;1145;p151"/>
          <p:cNvSpPr/>
          <p:nvPr/>
        </p:nvSpPr>
        <p:spPr>
          <a:xfrm>
            <a:off x="9215024" y="4039857"/>
            <a:ext cx="2700750" cy="2085560"/>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6" name="Google Shape;1146;p151"/>
          <p:cNvSpPr txBox="1"/>
          <p:nvPr>
            <p:ph idx="15" type="body"/>
          </p:nvPr>
        </p:nvSpPr>
        <p:spPr>
          <a:xfrm>
            <a:off x="9219760" y="4039856"/>
            <a:ext cx="2691278"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7" name="Google Shape;1147;p151"/>
          <p:cNvSpPr txBox="1"/>
          <p:nvPr>
            <p:ph idx="16" type="body"/>
          </p:nvPr>
        </p:nvSpPr>
        <p:spPr>
          <a:xfrm>
            <a:off x="9445259" y="4909128"/>
            <a:ext cx="2240280" cy="795667"/>
          </a:xfrm>
          <a:prstGeom prst="rect">
            <a:avLst/>
          </a:prstGeom>
          <a:noFill/>
          <a:ln>
            <a:noFill/>
          </a:ln>
        </p:spPr>
        <p:txBody>
          <a:bodyPr anchorCtr="0" anchor="ctr" bIns="0" lIns="0" spcFirstLastPara="1" rIns="0" wrap="square" tIns="0">
            <a:noAutofit/>
          </a:bodyPr>
          <a:lstStyle>
            <a:lvl1pPr indent="-228600" lvl="0" marL="457200" algn="ctr">
              <a:lnSpc>
                <a:spcPct val="110000"/>
              </a:lnSpc>
              <a:spcBef>
                <a:spcPts val="400"/>
              </a:spcBef>
              <a:spcAft>
                <a:spcPts val="0"/>
              </a:spcAft>
              <a:buClr>
                <a:schemeClr val="dk1"/>
              </a:buClr>
              <a:buSzPts val="1100"/>
              <a:buNone/>
              <a:defRPr b="0" i="0" sz="1100"/>
            </a:lvl1pPr>
            <a:lvl2pPr indent="-298450" lvl="1" marL="914400" algn="ctr">
              <a:lnSpc>
                <a:spcPct val="100000"/>
              </a:lnSpc>
              <a:spcBef>
                <a:spcPts val="600"/>
              </a:spcBef>
              <a:spcAft>
                <a:spcPts val="0"/>
              </a:spcAft>
              <a:buSzPts val="1100"/>
              <a:buChar char="⎻"/>
              <a:defRPr b="0" i="0" sz="1100"/>
            </a:lvl2pPr>
            <a:lvl3pPr indent="-295275" lvl="2" marL="1371600" algn="ctr">
              <a:lnSpc>
                <a:spcPct val="100000"/>
              </a:lnSpc>
              <a:spcBef>
                <a:spcPts val="400"/>
              </a:spcBef>
              <a:spcAft>
                <a:spcPts val="0"/>
              </a:spcAft>
              <a:buSzPts val="1050"/>
              <a:buChar char="⎻"/>
              <a:defRPr b="0" i="0" sz="1050"/>
            </a:lvl3pPr>
            <a:lvl4pPr indent="-228600" lvl="3" marL="1828800" algn="ctr">
              <a:lnSpc>
                <a:spcPct val="100000"/>
              </a:lnSpc>
              <a:spcBef>
                <a:spcPts val="1200"/>
              </a:spcBef>
              <a:spcAft>
                <a:spcPts val="0"/>
              </a:spcAft>
              <a:buSzPts val="1200"/>
              <a:buNone/>
              <a:defRPr sz="1200"/>
            </a:lvl4pPr>
            <a:lvl5pPr indent="-228600" lvl="4" marL="2286000" algn="ctr">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Content - Text Left 5 Buckets">
  <p:cSld name="1_Title Content - Text Left 5 Buckets">
    <p:bg>
      <p:bgPr>
        <a:solidFill>
          <a:schemeClr val="lt1"/>
        </a:solidFill>
      </p:bgPr>
    </p:bg>
    <p:spTree>
      <p:nvGrpSpPr>
        <p:cNvPr id="1148" name="Shape 1148"/>
        <p:cNvGrpSpPr/>
        <p:nvPr/>
      </p:nvGrpSpPr>
      <p:grpSpPr>
        <a:xfrm>
          <a:off x="0" y="0"/>
          <a:ext cx="0" cy="0"/>
          <a:chOff x="0" y="0"/>
          <a:chExt cx="0" cy="0"/>
        </a:xfrm>
      </p:grpSpPr>
      <p:sp>
        <p:nvSpPr>
          <p:cNvPr id="1149" name="Google Shape;1149;p152"/>
          <p:cNvSpPr/>
          <p:nvPr/>
        </p:nvSpPr>
        <p:spPr>
          <a:xfrm>
            <a:off x="3255962" y="1638300"/>
            <a:ext cx="4192685" cy="4489449"/>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0" name="Google Shape;1150;p152"/>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1" name="Google Shape;1151;p152"/>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2" name="Google Shape;1152;p152"/>
          <p:cNvSpPr txBox="1"/>
          <p:nvPr>
            <p:ph idx="1" type="body"/>
          </p:nvPr>
        </p:nvSpPr>
        <p:spPr>
          <a:xfrm>
            <a:off x="3260718" y="1638300"/>
            <a:ext cx="4177981"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3" name="Google Shape;1153;p152"/>
          <p:cNvSpPr txBox="1"/>
          <p:nvPr>
            <p:ph idx="2" type="body"/>
          </p:nvPr>
        </p:nvSpPr>
        <p:spPr>
          <a:xfrm>
            <a:off x="3491540" y="2507572"/>
            <a:ext cx="3726678" cy="1389098"/>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4" name="Google Shape;1154;p152"/>
          <p:cNvSpPr txBox="1"/>
          <p:nvPr>
            <p:ph idx="3" type="body"/>
          </p:nvPr>
        </p:nvSpPr>
        <p:spPr>
          <a:xfrm>
            <a:off x="273050" y="1638300"/>
            <a:ext cx="2701925" cy="448945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400"/>
              </a:spcBef>
              <a:spcAft>
                <a:spcPts val="0"/>
              </a:spcAft>
              <a:buClr>
                <a:schemeClr val="dk1"/>
              </a:buClr>
              <a:buSzPts val="1200"/>
              <a:buNone/>
              <a:defRPr b="0" i="0"/>
            </a:lvl1pPr>
            <a:lvl2pPr indent="-304800" lvl="1" marL="914400" algn="l">
              <a:lnSpc>
                <a:spcPct val="100000"/>
              </a:lnSpc>
              <a:spcBef>
                <a:spcPts val="600"/>
              </a:spcBef>
              <a:spcAft>
                <a:spcPts val="0"/>
              </a:spcAft>
              <a:buSzPts val="1200"/>
              <a:buChar char="⎻"/>
              <a:defRPr b="0" i="0"/>
            </a:lvl2pPr>
            <a:lvl3pPr indent="-298450" lvl="2" marL="1371600" algn="l">
              <a:lnSpc>
                <a:spcPct val="100000"/>
              </a:lnSpc>
              <a:spcBef>
                <a:spcPts val="400"/>
              </a:spcBef>
              <a:spcAft>
                <a:spcPts val="0"/>
              </a:spcAft>
              <a:buSzPts val="1100"/>
              <a:buChar char="⎻"/>
              <a:defRPr b="0" i="0"/>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900"/>
              <a:buNone/>
              <a:defRPr b="0" i="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5" name="Google Shape;1155;p152"/>
          <p:cNvSpPr/>
          <p:nvPr/>
        </p:nvSpPr>
        <p:spPr>
          <a:xfrm>
            <a:off x="7724053" y="1638300"/>
            <a:ext cx="4192685" cy="4489449"/>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56" name="Google Shape;1156;p152"/>
          <p:cNvSpPr txBox="1"/>
          <p:nvPr>
            <p:ph idx="4" type="body"/>
          </p:nvPr>
        </p:nvSpPr>
        <p:spPr>
          <a:xfrm>
            <a:off x="7728809" y="1638300"/>
            <a:ext cx="4177981" cy="442493"/>
          </a:xfrm>
          <a:prstGeom prst="rect">
            <a:avLst/>
          </a:prstGeom>
          <a:solidFill>
            <a:schemeClr val="dk1"/>
          </a:solidFill>
          <a:ln>
            <a:noFill/>
          </a:ln>
        </p:spPr>
        <p:txBody>
          <a:bodyPr anchorCtr="0" anchor="t" bIns="109725" lIns="0" spcFirstLastPara="1" rIns="0" wrap="square" tIns="109725">
            <a:spAutoFit/>
          </a:bodyPr>
          <a:lstStyle>
            <a:lvl1pPr indent="-228600" lvl="0" marL="457200" algn="ctr">
              <a:lnSpc>
                <a:spcPct val="110000"/>
              </a:lnSpc>
              <a:spcBef>
                <a:spcPts val="400"/>
              </a:spcBef>
              <a:spcAft>
                <a:spcPts val="0"/>
              </a:spcAft>
              <a:buClr>
                <a:schemeClr val="accent1"/>
              </a:buClr>
              <a:buSzPts val="1400"/>
              <a:buNone/>
              <a:defRPr sz="1400">
                <a:solidFill>
                  <a:schemeClr val="accen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400"/>
              </a:spcBef>
              <a:spcAft>
                <a:spcPts val="0"/>
              </a:spcAft>
              <a:buSzPts val="1800"/>
              <a:buChar char="⎻"/>
              <a:defRPr/>
            </a:lvl3pPr>
            <a:lvl4pPr indent="-228600" lvl="3" marL="1828800" algn="l">
              <a:lnSpc>
                <a:spcPct val="100000"/>
              </a:lnSpc>
              <a:spcBef>
                <a:spcPts val="1200"/>
              </a:spcBef>
              <a:spcAft>
                <a:spcPts val="0"/>
              </a:spcAft>
              <a:buSzPts val="1800"/>
              <a:buNone/>
              <a:defRPr/>
            </a:lvl4pPr>
            <a:lvl5pPr indent="-228600" lvl="4" marL="2286000" algn="l">
              <a:lnSpc>
                <a:spcPct val="100000"/>
              </a:lnSpc>
              <a:spcBef>
                <a:spcPts val="1500"/>
              </a:spcBef>
              <a:spcAft>
                <a:spcPts val="0"/>
              </a:spcAft>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7" name="Google Shape;1157;p152"/>
          <p:cNvSpPr txBox="1"/>
          <p:nvPr>
            <p:ph idx="5" type="body"/>
          </p:nvPr>
        </p:nvSpPr>
        <p:spPr>
          <a:xfrm>
            <a:off x="7959631" y="2507572"/>
            <a:ext cx="3726678" cy="1389098"/>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400"/>
              </a:spcBef>
              <a:spcAft>
                <a:spcPts val="0"/>
              </a:spcAft>
              <a:buClr>
                <a:schemeClr val="dk1"/>
              </a:buClr>
              <a:buSzPts val="1100"/>
              <a:buNone/>
              <a:defRPr b="0" i="0" sz="1100"/>
            </a:lvl1pPr>
            <a:lvl2pPr indent="-298450" lvl="1" marL="914400" algn="l">
              <a:lnSpc>
                <a:spcPct val="100000"/>
              </a:lnSpc>
              <a:spcBef>
                <a:spcPts val="600"/>
              </a:spcBef>
              <a:spcAft>
                <a:spcPts val="0"/>
              </a:spcAft>
              <a:buSzPts val="1100"/>
              <a:buChar char="⎻"/>
              <a:defRPr b="0" i="0" sz="1100"/>
            </a:lvl2pPr>
            <a:lvl3pPr indent="-295275" lvl="2" marL="1371600" algn="l">
              <a:lnSpc>
                <a:spcPct val="100000"/>
              </a:lnSpc>
              <a:spcBef>
                <a:spcPts val="400"/>
              </a:spcBef>
              <a:spcAft>
                <a:spcPts val="0"/>
              </a:spcAft>
              <a:buSzPts val="1050"/>
              <a:buChar char="⎻"/>
              <a:defRPr b="0" i="0" sz="1050"/>
            </a:lvl3pPr>
            <a:lvl4pPr indent="-228600" lvl="3" marL="1828800" algn="l">
              <a:lnSpc>
                <a:spcPct val="100000"/>
              </a:lnSpc>
              <a:spcBef>
                <a:spcPts val="1200"/>
              </a:spcBef>
              <a:spcAft>
                <a:spcPts val="0"/>
              </a:spcAft>
              <a:buSzPts val="1200"/>
              <a:buNone/>
              <a:defRPr sz="1200"/>
            </a:lvl4pPr>
            <a:lvl5pPr indent="-228600" lvl="4" marL="2286000" algn="l">
              <a:lnSpc>
                <a:spcPct val="100000"/>
              </a:lnSpc>
              <a:spcBef>
                <a:spcPts val="1500"/>
              </a:spcBef>
              <a:spcAft>
                <a:spcPts val="0"/>
              </a:spcAft>
              <a:buSzPts val="800"/>
              <a:buNone/>
              <a:defRPr b="0" i="0" sz="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32">
          <p15:clr>
            <a:srgbClr val="F26B43"/>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190" Type="http://schemas.openxmlformats.org/officeDocument/2006/relationships/slideLayout" Target="../slideLayouts/slideLayout19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192" Type="http://schemas.openxmlformats.org/officeDocument/2006/relationships/theme" Target="../theme/theme2.xml"/><Relationship Id="rId45" Type="http://schemas.openxmlformats.org/officeDocument/2006/relationships/slideLayout" Target="../slideLayouts/slideLayout45.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187" Type="http://schemas.openxmlformats.org/officeDocument/2006/relationships/slideLayout" Target="../slideLayouts/slideLayout187.xml"/><Relationship Id="rId47" Type="http://schemas.openxmlformats.org/officeDocument/2006/relationships/slideLayout" Target="../slideLayouts/slideLayout47.xml"/><Relationship Id="rId186" Type="http://schemas.openxmlformats.org/officeDocument/2006/relationships/slideLayout" Target="../slideLayouts/slideLayout186.xml"/><Relationship Id="rId185" Type="http://schemas.openxmlformats.org/officeDocument/2006/relationships/slideLayout" Target="../slideLayouts/slideLayout185.xml"/><Relationship Id="rId49" Type="http://schemas.openxmlformats.org/officeDocument/2006/relationships/slideLayout" Target="../slideLayouts/slideLayout49.xml"/><Relationship Id="rId184" Type="http://schemas.openxmlformats.org/officeDocument/2006/relationships/slideLayout" Target="../slideLayouts/slideLayout18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89" Type="http://schemas.openxmlformats.org/officeDocument/2006/relationships/slideLayout" Target="../slideLayouts/slideLayout189.xml"/><Relationship Id="rId100" Type="http://schemas.openxmlformats.org/officeDocument/2006/relationships/slideLayout" Target="../slideLayouts/slideLayout100.xml"/><Relationship Id="rId188" Type="http://schemas.openxmlformats.org/officeDocument/2006/relationships/slideLayout" Target="../slideLayouts/slideLayout18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183" Type="http://schemas.openxmlformats.org/officeDocument/2006/relationships/slideLayout" Target="../slideLayouts/slideLayout183.xml"/><Relationship Id="rId32" Type="http://schemas.openxmlformats.org/officeDocument/2006/relationships/slideLayout" Target="../slideLayouts/slideLayout32.xml"/><Relationship Id="rId182" Type="http://schemas.openxmlformats.org/officeDocument/2006/relationships/slideLayout" Target="../slideLayouts/slideLayout182.xml"/><Relationship Id="rId35" Type="http://schemas.openxmlformats.org/officeDocument/2006/relationships/slideLayout" Target="../slideLayouts/slideLayout35.xml"/><Relationship Id="rId181" Type="http://schemas.openxmlformats.org/officeDocument/2006/relationships/slideLayout" Target="../slideLayouts/slideLayout181.xml"/><Relationship Id="rId34" Type="http://schemas.openxmlformats.org/officeDocument/2006/relationships/slideLayout" Target="../slideLayouts/slideLayout34.xml"/><Relationship Id="rId180" Type="http://schemas.openxmlformats.org/officeDocument/2006/relationships/slideLayout" Target="../slideLayouts/slideLayout180.xml"/><Relationship Id="rId37" Type="http://schemas.openxmlformats.org/officeDocument/2006/relationships/slideLayout" Target="../slideLayouts/slideLayout37.xml"/><Relationship Id="rId176" Type="http://schemas.openxmlformats.org/officeDocument/2006/relationships/slideLayout" Target="../slideLayouts/slideLayout176.xml"/><Relationship Id="rId36" Type="http://schemas.openxmlformats.org/officeDocument/2006/relationships/slideLayout" Target="../slideLayouts/slideLayout36.xml"/><Relationship Id="rId175" Type="http://schemas.openxmlformats.org/officeDocument/2006/relationships/slideLayout" Target="../slideLayouts/slideLayout175.xml"/><Relationship Id="rId39" Type="http://schemas.openxmlformats.org/officeDocument/2006/relationships/slideLayout" Target="../slideLayouts/slideLayout39.xml"/><Relationship Id="rId174" Type="http://schemas.openxmlformats.org/officeDocument/2006/relationships/slideLayout" Target="../slideLayouts/slideLayout174.xml"/><Relationship Id="rId38" Type="http://schemas.openxmlformats.org/officeDocument/2006/relationships/slideLayout" Target="../slideLayouts/slideLayout38.xml"/><Relationship Id="rId173" Type="http://schemas.openxmlformats.org/officeDocument/2006/relationships/slideLayout" Target="../slideLayouts/slideLayout173.xml"/><Relationship Id="rId179" Type="http://schemas.openxmlformats.org/officeDocument/2006/relationships/slideLayout" Target="../slideLayouts/slideLayout179.xml"/><Relationship Id="rId178" Type="http://schemas.openxmlformats.org/officeDocument/2006/relationships/slideLayout" Target="../slideLayouts/slideLayout178.xml"/><Relationship Id="rId177" Type="http://schemas.openxmlformats.org/officeDocument/2006/relationships/slideLayout" Target="../slideLayouts/slideLayout177.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125" Type="http://schemas.openxmlformats.org/officeDocument/2006/relationships/slideLayout" Target="../slideLayouts/slideLayout125.xml"/><Relationship Id="rId29" Type="http://schemas.openxmlformats.org/officeDocument/2006/relationships/slideLayout" Target="../slideLayouts/slideLayout29.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150" Type="http://schemas.openxmlformats.org/officeDocument/2006/relationships/slideLayout" Target="../slideLayouts/slideLayout150.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149" Type="http://schemas.openxmlformats.org/officeDocument/2006/relationships/slideLayout" Target="../slideLayouts/slideLayout149.xml"/><Relationship Id="rId4" Type="http://schemas.openxmlformats.org/officeDocument/2006/relationships/slideLayout" Target="../slideLayouts/slideLayout4.xml"/><Relationship Id="rId148" Type="http://schemas.openxmlformats.org/officeDocument/2006/relationships/slideLayout" Target="../slideLayouts/slideLayout148.xml"/><Relationship Id="rId9" Type="http://schemas.openxmlformats.org/officeDocument/2006/relationships/slideLayout" Target="../slideLayouts/slideLayout9.xml"/><Relationship Id="rId143" Type="http://schemas.openxmlformats.org/officeDocument/2006/relationships/slideLayout" Target="../slideLayouts/slideLayout143.xml"/><Relationship Id="rId142" Type="http://schemas.openxmlformats.org/officeDocument/2006/relationships/slideLayout" Target="../slideLayouts/slideLayout142.xml"/><Relationship Id="rId141" Type="http://schemas.openxmlformats.org/officeDocument/2006/relationships/slideLayout" Target="../slideLayouts/slideLayout141.xml"/><Relationship Id="rId140" Type="http://schemas.openxmlformats.org/officeDocument/2006/relationships/slideLayout" Target="../slideLayouts/slideLayout140.xml"/><Relationship Id="rId5" Type="http://schemas.openxmlformats.org/officeDocument/2006/relationships/slideLayout" Target="../slideLayouts/slideLayout5.xml"/><Relationship Id="rId147" Type="http://schemas.openxmlformats.org/officeDocument/2006/relationships/slideLayout" Target="../slideLayouts/slideLayout147.xml"/><Relationship Id="rId6" Type="http://schemas.openxmlformats.org/officeDocument/2006/relationships/slideLayout" Target="../slideLayouts/slideLayout6.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145" Type="http://schemas.openxmlformats.org/officeDocument/2006/relationships/slideLayout" Target="../slideLayouts/slideLayout145.xml"/><Relationship Id="rId8" Type="http://schemas.openxmlformats.org/officeDocument/2006/relationships/slideLayout" Target="../slideLayouts/slideLayout8.xml"/><Relationship Id="rId144" Type="http://schemas.openxmlformats.org/officeDocument/2006/relationships/slideLayout" Target="../slideLayouts/slideLayout14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137" Type="http://schemas.openxmlformats.org/officeDocument/2006/relationships/slideLayout" Target="../slideLayouts/slideLayout137.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6" Type="http://schemas.openxmlformats.org/officeDocument/2006/relationships/slideLayout" Target="../slideLayouts/slideLayout136.xml"/><Relationship Id="rId135" Type="http://schemas.openxmlformats.org/officeDocument/2006/relationships/slideLayout" Target="../slideLayouts/slideLayout135.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172" Type="http://schemas.openxmlformats.org/officeDocument/2006/relationships/slideLayout" Target="../slideLayouts/slideLayout172.xml"/><Relationship Id="rId65" Type="http://schemas.openxmlformats.org/officeDocument/2006/relationships/slideLayout" Target="../slideLayouts/slideLayout65.xml"/><Relationship Id="rId171" Type="http://schemas.openxmlformats.org/officeDocument/2006/relationships/slideLayout" Target="../slideLayouts/slideLayout171.xml"/><Relationship Id="rId68" Type="http://schemas.openxmlformats.org/officeDocument/2006/relationships/slideLayout" Target="../slideLayouts/slideLayout68.xml"/><Relationship Id="rId170" Type="http://schemas.openxmlformats.org/officeDocument/2006/relationships/slideLayout" Target="../slideLayouts/slideLayout170.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165" Type="http://schemas.openxmlformats.org/officeDocument/2006/relationships/slideLayout" Target="../slideLayouts/slideLayout165.xml"/><Relationship Id="rId69" Type="http://schemas.openxmlformats.org/officeDocument/2006/relationships/slideLayout" Target="../slideLayouts/slideLayout69.xml"/><Relationship Id="rId164" Type="http://schemas.openxmlformats.org/officeDocument/2006/relationships/slideLayout" Target="../slideLayouts/slideLayout164.xml"/><Relationship Id="rId163" Type="http://schemas.openxmlformats.org/officeDocument/2006/relationships/slideLayout" Target="../slideLayouts/slideLayout163.xml"/><Relationship Id="rId162" Type="http://schemas.openxmlformats.org/officeDocument/2006/relationships/slideLayout" Target="../slideLayouts/slideLayout162.xml"/><Relationship Id="rId169" Type="http://schemas.openxmlformats.org/officeDocument/2006/relationships/slideLayout" Target="../slideLayouts/slideLayout169.xml"/><Relationship Id="rId168" Type="http://schemas.openxmlformats.org/officeDocument/2006/relationships/slideLayout" Target="../slideLayouts/slideLayout168.xml"/><Relationship Id="rId167" Type="http://schemas.openxmlformats.org/officeDocument/2006/relationships/slideLayout" Target="../slideLayouts/slideLayout167.xml"/><Relationship Id="rId166" Type="http://schemas.openxmlformats.org/officeDocument/2006/relationships/slideLayout" Target="../slideLayouts/slideLayout166.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161" Type="http://schemas.openxmlformats.org/officeDocument/2006/relationships/slideLayout" Target="../slideLayouts/slideLayout161.xml"/><Relationship Id="rId54" Type="http://schemas.openxmlformats.org/officeDocument/2006/relationships/slideLayout" Target="../slideLayouts/slideLayout54.xml"/><Relationship Id="rId160" Type="http://schemas.openxmlformats.org/officeDocument/2006/relationships/slideLayout" Target="../slideLayouts/slideLayout160.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159" Type="http://schemas.openxmlformats.org/officeDocument/2006/relationships/slideLayout" Target="../slideLayouts/slideLayout159.xml"/><Relationship Id="rId59" Type="http://schemas.openxmlformats.org/officeDocument/2006/relationships/slideLayout" Target="../slideLayouts/slideLayout59.xml"/><Relationship Id="rId154" Type="http://schemas.openxmlformats.org/officeDocument/2006/relationships/slideLayout" Target="../slideLayouts/slideLayout154.xml"/><Relationship Id="rId58" Type="http://schemas.openxmlformats.org/officeDocument/2006/relationships/slideLayout" Target="../slideLayouts/slideLayout58.xml"/><Relationship Id="rId153" Type="http://schemas.openxmlformats.org/officeDocument/2006/relationships/slideLayout" Target="../slideLayouts/slideLayout153.xml"/><Relationship Id="rId152" Type="http://schemas.openxmlformats.org/officeDocument/2006/relationships/slideLayout" Target="../slideLayouts/slideLayout152.xml"/><Relationship Id="rId151" Type="http://schemas.openxmlformats.org/officeDocument/2006/relationships/slideLayout" Target="../slideLayouts/slideLayout151.xml"/><Relationship Id="rId158" Type="http://schemas.openxmlformats.org/officeDocument/2006/relationships/slideLayout" Target="../slideLayouts/slideLayout158.xml"/><Relationship Id="rId157" Type="http://schemas.openxmlformats.org/officeDocument/2006/relationships/slideLayout" Target="../slideLayouts/slideLayout157.xml"/><Relationship Id="rId156" Type="http://schemas.openxmlformats.org/officeDocument/2006/relationships/slideLayout" Target="../slideLayouts/slideLayout156.xml"/><Relationship Id="rId155"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5"/>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5"/>
          <p:cNvSpPr txBox="1"/>
          <p:nvPr>
            <p:ph idx="1" type="body"/>
          </p:nvPr>
        </p:nvSpPr>
        <p:spPr>
          <a:xfrm>
            <a:off x="266701" y="1638300"/>
            <a:ext cx="11649074" cy="448945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600"/>
              </a:spcBef>
              <a:spcAft>
                <a:spcPts val="0"/>
              </a:spcAft>
              <a:buClr>
                <a:schemeClr val="dk1"/>
              </a:buClr>
              <a:buSzPts val="1200"/>
              <a:buFont typeface="NTR"/>
              <a:buChar char="⎻"/>
              <a:defRPr b="0" i="0" sz="1200" u="none" cap="none" strike="noStrike">
                <a:solidFill>
                  <a:schemeClr val="dk1"/>
                </a:solidFill>
                <a:latin typeface="Arial"/>
                <a:ea typeface="Arial"/>
                <a:cs typeface="Arial"/>
                <a:sym typeface="Arial"/>
              </a:defRPr>
            </a:lvl2pPr>
            <a:lvl3pPr indent="-298450" lvl="2" marL="1371600" marR="0" rtl="0" algn="l">
              <a:lnSpc>
                <a:spcPct val="100000"/>
              </a:lnSpc>
              <a:spcBef>
                <a:spcPts val="400"/>
              </a:spcBef>
              <a:spcAft>
                <a:spcPts val="0"/>
              </a:spcAft>
              <a:buClr>
                <a:schemeClr val="dk1"/>
              </a:buClr>
              <a:buSzPts val="1100"/>
              <a:buFont typeface="NTR"/>
              <a:buChar char="⎻"/>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12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1500"/>
              </a:spcBef>
              <a:spcAft>
                <a:spcPts val="0"/>
              </a:spcAft>
              <a:buClr>
                <a:schemeClr val="accent1"/>
              </a:buClr>
              <a:buSzPts val="900"/>
              <a:buFont typeface="Arial"/>
              <a:buNone/>
              <a:defRPr b="0" i="0" sz="900" u="none" cap="none" strike="noStrike">
                <a:solidFill>
                  <a:schemeClr val="dk1"/>
                </a:solidFill>
                <a:latin typeface="Arial"/>
                <a:ea typeface="Arial"/>
                <a:cs typeface="Arial"/>
                <a:sym typeface="Arial"/>
              </a:defRPr>
            </a:lvl5pPr>
            <a:lvl6pPr indent="-342963" lvl="5" marL="2743200" marR="0" rtl="0" algn="l">
              <a:lnSpc>
                <a:spcPct val="90000"/>
              </a:lnSpc>
              <a:spcBef>
                <a:spcPts val="6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6pPr>
            <a:lvl7pPr indent="-342963" lvl="6" marL="3200400"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7pPr>
            <a:lvl8pPr indent="-342963" lvl="7" marL="3657600"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8pPr>
            <a:lvl9pPr indent="-342963" lvl="8" marL="4114800" marR="0" rtl="0" algn="l">
              <a:lnSpc>
                <a:spcPct val="90000"/>
              </a:lnSpc>
              <a:spcBef>
                <a:spcPts val="500"/>
              </a:spcBef>
              <a:spcAft>
                <a:spcPts val="0"/>
              </a:spcAft>
              <a:buClr>
                <a:schemeClr val="dk1"/>
              </a:buClr>
              <a:buSzPts val="1801"/>
              <a:buFont typeface="Arial"/>
              <a:buChar char="•"/>
              <a:defRPr b="0" i="0" sz="1801" u="none" cap="none" strike="noStrike">
                <a:solidFill>
                  <a:schemeClr val="dk1"/>
                </a:solidFill>
                <a:latin typeface="Arial"/>
                <a:ea typeface="Arial"/>
                <a:cs typeface="Arial"/>
                <a:sym typeface="Arial"/>
              </a:defRPr>
            </a:lvl9pPr>
          </a:lstStyle>
          <a:p/>
        </p:txBody>
      </p:sp>
      <p:sp>
        <p:nvSpPr>
          <p:cNvPr id="12" name="Google Shape;12;p55"/>
          <p:cNvSpPr txBox="1"/>
          <p:nvPr>
            <p:ph idx="11" type="ftr"/>
          </p:nvPr>
        </p:nvSpPr>
        <p:spPr>
          <a:xfrm>
            <a:off x="1839913" y="6397625"/>
            <a:ext cx="8505826" cy="192084"/>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5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55"/>
          <p:cNvSpPr txBox="1"/>
          <p:nvPr/>
        </p:nvSpPr>
        <p:spPr>
          <a:xfrm>
            <a:off x="8554136" y="6421440"/>
            <a:ext cx="3140820"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Arial"/>
                <a:ea typeface="Arial"/>
                <a:cs typeface="Arial"/>
                <a:sym typeface="Arial"/>
              </a:rPr>
              <a:t>© All Rights Reserved. </a:t>
            </a:r>
            <a:endParaRPr b="0" i="0" sz="1400" u="none" cap="none" strike="noStrike">
              <a:solidFill>
                <a:srgbClr val="000000"/>
              </a:solidFill>
              <a:latin typeface="Arial"/>
              <a:ea typeface="Arial"/>
              <a:cs typeface="Arial"/>
              <a:sym typeface="Arial"/>
            </a:endParaRPr>
          </a:p>
        </p:txBody>
      </p:sp>
      <p:sp>
        <p:nvSpPr>
          <p:cNvPr id="14" name="Google Shape;14;p55"/>
          <p:cNvSpPr txBox="1"/>
          <p:nvPr/>
        </p:nvSpPr>
        <p:spPr>
          <a:xfrm>
            <a:off x="11625942" y="6421440"/>
            <a:ext cx="287398" cy="266700"/>
          </a:xfrm>
          <a:prstGeom prst="rect">
            <a:avLst/>
          </a:prstGeom>
          <a:noFill/>
          <a:ln>
            <a:noFill/>
          </a:ln>
        </p:spPr>
        <p:txBody>
          <a:bodyPr anchorCtr="0" anchor="ctr" bIns="45700" lIns="91425" spcFirstLastPara="1" rIns="0" wrap="square" tIns="45700">
            <a:noAutofit/>
          </a:bodyPr>
          <a:lstStyle/>
          <a:p>
            <a:pPr indent="0" lvl="0" marL="0" marR="0" rtl="0" algn="r">
              <a:lnSpc>
                <a:spcPct val="100000"/>
              </a:lnSpc>
              <a:spcBef>
                <a:spcPts val="0"/>
              </a:spcBef>
              <a:spcAft>
                <a:spcPts val="0"/>
              </a:spcAft>
              <a:buClr>
                <a:schemeClr val="dk1"/>
              </a:buClr>
              <a:buSzPts val="700"/>
              <a:buFont typeface="Arial"/>
              <a:buNone/>
            </a:pPr>
            <a:fld id="{00000000-1234-1234-1234-123412341234}" type="slidenum">
              <a:rPr b="0" i="0" lang="en-GB" sz="700" u="none" cap="none" strike="noStrike">
                <a:solidFill>
                  <a:schemeClr val="dk1"/>
                </a:solidFill>
                <a:latin typeface="Arial"/>
                <a:ea typeface="Arial"/>
                <a:cs typeface="Arial"/>
                <a:sym typeface="Arial"/>
              </a:rPr>
              <a:t>‹#›</a:t>
            </a:fld>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8">
          <p15:clr>
            <a:srgbClr val="F26B43"/>
          </p15:clr>
        </p15:guide>
        <p15:guide id="2" pos="7506">
          <p15:clr>
            <a:srgbClr val="F26B43"/>
          </p15:clr>
        </p15:guide>
        <p15:guide id="3" orient="horz" pos="4146">
          <p15:clr>
            <a:srgbClr val="F26B43"/>
          </p15:clr>
        </p15:guide>
        <p15:guide id="4" orient="horz" pos="170">
          <p15:clr>
            <a:srgbClr val="F26B43"/>
          </p15:clr>
        </p15:guide>
        <p15:guide id="5" orient="horz" pos="4028">
          <p15:clr>
            <a:srgbClr val="F26B43"/>
          </p15:clr>
        </p15:guide>
        <p15:guide id="6" orient="horz" pos="3860">
          <p15:clr>
            <a:srgbClr val="F26B43"/>
          </p15:clr>
        </p15:guide>
        <p15:guide id="7" pos="1874">
          <p15:clr>
            <a:srgbClr val="FBAE40"/>
          </p15:clr>
        </p15:guide>
        <p15:guide id="8" pos="2051">
          <p15:clr>
            <a:srgbClr val="FBAE40"/>
          </p15:clr>
        </p15:guide>
        <p15:guide id="9" pos="5804">
          <p15:clr>
            <a:srgbClr val="FBAE40"/>
          </p15:clr>
        </p15:guide>
        <p15:guide id="10" pos="5631">
          <p15:clr>
            <a:srgbClr val="FBAE40"/>
          </p15:clr>
        </p15:guide>
        <p15:guide id="11" pos="2502">
          <p15:clr>
            <a:srgbClr val="5ACBF0"/>
          </p15:clr>
        </p15:guide>
        <p15:guide id="12" pos="5174">
          <p15:clr>
            <a:srgbClr val="5ACBF0"/>
          </p15:clr>
        </p15:guide>
        <p15:guide id="13" pos="5005">
          <p15:clr>
            <a:srgbClr val="5ACBF0"/>
          </p15:clr>
        </p15:guide>
        <p15:guide id="14" pos="2675">
          <p15:clr>
            <a:srgbClr val="5ACBF0"/>
          </p15:clr>
        </p15:guide>
        <p15:guide id="15" pos="3752">
          <p15:clr>
            <a:srgbClr val="FBAE40"/>
          </p15:clr>
        </p15:guide>
        <p15:guide id="16" pos="3926">
          <p15:clr>
            <a:srgbClr val="FBAE40"/>
          </p15:clr>
        </p15:guide>
        <p15:guide id="17" pos="3840">
          <p15:clr>
            <a:srgbClr val="A4A3A4"/>
          </p15:clr>
        </p15:guide>
        <p15:guide id="18" pos="1248">
          <p15:clr>
            <a:srgbClr val="A4A3A4"/>
          </p15:clr>
        </p15:guide>
        <p15:guide id="19" pos="6424">
          <p15:clr>
            <a:srgbClr val="A4A3A4"/>
          </p15:clr>
        </p15:guide>
        <p15:guide id="20" pos="1424">
          <p15:clr>
            <a:srgbClr val="A4A3A4"/>
          </p15:clr>
        </p15:guide>
        <p15:guide id="21" pos="625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 Id="rId4" Type="http://schemas.openxmlformats.org/officeDocument/2006/relationships/image" Target="../media/image15.png"/><Relationship Id="rId5" Type="http://schemas.openxmlformats.org/officeDocument/2006/relationships/image" Target="../media/image6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0"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1.png"/><Relationship Id="rId5" Type="http://schemas.openxmlformats.org/officeDocument/2006/relationships/image" Target="../media/image50.png"/><Relationship Id="rId6" Type="http://schemas.openxmlformats.org/officeDocument/2006/relationships/image" Target="../media/image40.jpg"/><Relationship Id="rId7" Type="http://schemas.openxmlformats.org/officeDocument/2006/relationships/image" Target="../media/image23.png"/><Relationship Id="rId8" Type="http://schemas.openxmlformats.org/officeDocument/2006/relationships/image" Target="../media/image44.png"/></Relationships>
</file>

<file path=ppt/slides/_rels/slide14.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6.png"/><Relationship Id="rId12" Type="http://schemas.openxmlformats.org/officeDocument/2006/relationships/image" Target="../media/image46.jp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47.png"/><Relationship Id="rId9" Type="http://schemas.openxmlformats.org/officeDocument/2006/relationships/image" Target="../media/image40.jpg"/><Relationship Id="rId5" Type="http://schemas.openxmlformats.org/officeDocument/2006/relationships/image" Target="../media/image23.png"/><Relationship Id="rId6" Type="http://schemas.openxmlformats.org/officeDocument/2006/relationships/image" Target="../media/image32.png"/><Relationship Id="rId7" Type="http://schemas.openxmlformats.org/officeDocument/2006/relationships/image" Target="../media/image33.jpg"/><Relationship Id="rId8"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56.png"/><Relationship Id="rId6"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1.png"/><Relationship Id="rId5"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18.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g31a185bb7f0_1_6"/>
          <p:cNvSpPr txBox="1"/>
          <p:nvPr>
            <p:ph idx="1" type="body"/>
          </p:nvPr>
        </p:nvSpPr>
        <p:spPr>
          <a:xfrm>
            <a:off x="577386" y="3964024"/>
            <a:ext cx="3389700" cy="17871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400"/>
              </a:spcBef>
              <a:spcAft>
                <a:spcPts val="0"/>
              </a:spcAft>
              <a:buSzPts val="1200"/>
              <a:buNone/>
            </a:pPr>
            <a:r>
              <a:rPr b="1" i="1" lang="en-GB" sz="1300"/>
              <a:t>Contributors:</a:t>
            </a:r>
            <a:endParaRPr b="1" i="1" sz="1300"/>
          </a:p>
          <a:p>
            <a:pPr indent="0" lvl="0" marL="0" rtl="0" algn="l">
              <a:lnSpc>
                <a:spcPct val="110000"/>
              </a:lnSpc>
              <a:spcBef>
                <a:spcPts val="600"/>
              </a:spcBef>
              <a:spcAft>
                <a:spcPts val="600"/>
              </a:spcAft>
              <a:buSzPts val="1200"/>
              <a:buNone/>
            </a:pPr>
            <a:r>
              <a:rPr i="1" lang="en-GB" sz="1300"/>
              <a:t>Aljoharah Algwaiz, Celine Widjaja, Ellen Li, Helena Bardsley, Michael Yan, Samantha Yung, Yi Chen</a:t>
            </a:r>
            <a:endParaRPr i="1" sz="1300"/>
          </a:p>
        </p:txBody>
      </p:sp>
      <p:sp>
        <p:nvSpPr>
          <p:cNvPr id="2507" name="Google Shape;2507;g31a185bb7f0_1_6"/>
          <p:cNvSpPr txBox="1"/>
          <p:nvPr>
            <p:ph type="title"/>
          </p:nvPr>
        </p:nvSpPr>
        <p:spPr>
          <a:xfrm>
            <a:off x="571572" y="1929592"/>
            <a:ext cx="3389700" cy="66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b="1" lang="en-GB" sz="2700"/>
              <a:t>PELOTON’s Post Pandemic Pivot</a:t>
            </a:r>
            <a:endParaRPr b="1" sz="2700"/>
          </a:p>
        </p:txBody>
      </p:sp>
      <p:pic>
        <p:nvPicPr>
          <p:cNvPr id="2508" name="Google Shape;2508;g31a185bb7f0_1_6"/>
          <p:cNvPicPr preferRelativeResize="0"/>
          <p:nvPr>
            <p:ph idx="2" type="pic"/>
          </p:nvPr>
        </p:nvPicPr>
        <p:blipFill rotWithShape="1">
          <a:blip r:embed="rId3">
            <a:alphaModFix/>
          </a:blip>
          <a:srcRect b="2134" l="0" r="0" t="2134"/>
          <a:stretch/>
        </p:blipFill>
        <p:spPr>
          <a:xfrm flipH="1">
            <a:off x="4250307" y="643154"/>
            <a:ext cx="7155000" cy="5110201"/>
          </a:xfrm>
          <a:prstGeom prst="rect">
            <a:avLst/>
          </a:prstGeom>
          <a:solidFill>
            <a:schemeClr val="lt1"/>
          </a:solidFill>
          <a:ln>
            <a:noFill/>
          </a:ln>
        </p:spPr>
      </p:pic>
      <p:pic>
        <p:nvPicPr>
          <p:cNvPr id="2509" name="Google Shape;2509;g31a185bb7f0_1_6"/>
          <p:cNvPicPr preferRelativeResize="0"/>
          <p:nvPr/>
        </p:nvPicPr>
        <p:blipFill rotWithShape="1">
          <a:blip r:embed="rId4">
            <a:alphaModFix/>
          </a:blip>
          <a:srcRect b="17570" l="20909" r="21025" t="9791"/>
          <a:stretch/>
        </p:blipFill>
        <p:spPr>
          <a:xfrm>
            <a:off x="571563" y="643150"/>
            <a:ext cx="795525" cy="995150"/>
          </a:xfrm>
          <a:prstGeom prst="rect">
            <a:avLst/>
          </a:prstGeom>
          <a:noFill/>
          <a:ln>
            <a:noFill/>
          </a:ln>
        </p:spPr>
      </p:pic>
      <p:sp>
        <p:nvSpPr>
          <p:cNvPr id="2510" name="Google Shape;2510;g31a185bb7f0_1_6"/>
          <p:cNvSpPr txBox="1"/>
          <p:nvPr>
            <p:ph idx="1" type="body"/>
          </p:nvPr>
        </p:nvSpPr>
        <p:spPr>
          <a:xfrm>
            <a:off x="559938" y="2813424"/>
            <a:ext cx="3389700" cy="533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400"/>
              </a:spcBef>
              <a:spcAft>
                <a:spcPts val="600"/>
              </a:spcAft>
              <a:buSzPts val="1200"/>
              <a:buNone/>
            </a:pPr>
            <a:r>
              <a:rPr b="1" lang="en-GB" sz="1400"/>
              <a:t>A Strategic Analysis of Growth, Retention, and Market Position</a:t>
            </a:r>
            <a:endParaRPr b="1" sz="1400"/>
          </a:p>
        </p:txBody>
      </p:sp>
      <p:pic>
        <p:nvPicPr>
          <p:cNvPr id="2511" name="Google Shape;2511;g31a185bb7f0_1_6"/>
          <p:cNvPicPr preferRelativeResize="0"/>
          <p:nvPr/>
        </p:nvPicPr>
        <p:blipFill rotWithShape="1">
          <a:blip r:embed="rId5">
            <a:alphaModFix/>
          </a:blip>
          <a:srcRect b="0" l="10217" r="16274" t="0"/>
          <a:stretch/>
        </p:blipFill>
        <p:spPr>
          <a:xfrm flipH="1">
            <a:off x="4189613" y="643150"/>
            <a:ext cx="7276374" cy="5110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sp>
        <p:nvSpPr>
          <p:cNvPr id="2637" name="Google Shape;2637;p7"/>
          <p:cNvSpPr/>
          <p:nvPr/>
        </p:nvSpPr>
        <p:spPr>
          <a:xfrm>
            <a:off x="467100" y="1222750"/>
            <a:ext cx="2508000" cy="4904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38" name="Google Shape;2638;p7"/>
          <p:cNvSpPr txBox="1"/>
          <p:nvPr/>
        </p:nvSpPr>
        <p:spPr>
          <a:xfrm>
            <a:off x="758250" y="1886500"/>
            <a:ext cx="1925700" cy="3577200"/>
          </a:xfrm>
          <a:prstGeom prst="rect">
            <a:avLst/>
          </a:prstGeom>
          <a:noFill/>
          <a:ln>
            <a:noFill/>
          </a:ln>
        </p:spPr>
        <p:txBody>
          <a:bodyPr anchorCtr="0" anchor="b" bIns="0" lIns="0" spcFirstLastPara="1" rIns="0" wrap="square" tIns="0">
            <a:spAutoFit/>
          </a:bodyPr>
          <a:lstStyle/>
          <a:p>
            <a:pPr indent="0" lvl="0" marL="0" marR="0" rtl="0" algn="l">
              <a:lnSpc>
                <a:spcPct val="12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Peloton primarily focuses on </a:t>
            </a:r>
            <a:r>
              <a:rPr b="1" i="0" lang="en-GB" sz="1400" u="none" cap="none" strike="noStrike">
                <a:solidFill>
                  <a:schemeClr val="dk1"/>
                </a:solidFill>
                <a:latin typeface="Arial"/>
                <a:ea typeface="Arial"/>
                <a:cs typeface="Arial"/>
                <a:sym typeface="Arial"/>
              </a:rPr>
              <a:t>Biking, Running, and Rowing</a:t>
            </a:r>
            <a:r>
              <a:rPr b="0" i="0" lang="en-GB" sz="1400" u="none" cap="none" strike="noStrike">
                <a:solidFill>
                  <a:schemeClr val="dk1"/>
                </a:solidFill>
                <a:latin typeface="Arial"/>
                <a:ea typeface="Arial"/>
                <a:cs typeface="Arial"/>
                <a:sym typeface="Arial"/>
              </a:rPr>
              <a:t> especially in selling equipment.</a:t>
            </a:r>
            <a:endParaRPr b="0" i="0" sz="14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Yet, strength workouts are </a:t>
            </a:r>
            <a:r>
              <a:rPr b="1" i="0" lang="en-GB" sz="1400" u="none" cap="none" strike="noStrike">
                <a:solidFill>
                  <a:schemeClr val="dk1"/>
                </a:solidFill>
                <a:latin typeface="Arial"/>
                <a:ea typeface="Arial"/>
                <a:cs typeface="Arial"/>
                <a:sym typeface="Arial"/>
              </a:rPr>
              <a:t>2.6x </a:t>
            </a:r>
            <a:r>
              <a:rPr b="0" i="0" lang="en-GB" sz="1400" u="none" cap="none" strike="noStrike">
                <a:solidFill>
                  <a:schemeClr val="dk1"/>
                </a:solidFill>
                <a:latin typeface="Arial"/>
                <a:ea typeface="Arial"/>
                <a:cs typeface="Arial"/>
                <a:sym typeface="Arial"/>
              </a:rPr>
              <a:t>more popular than cycling and </a:t>
            </a:r>
            <a:r>
              <a:rPr b="1" i="0" lang="en-GB" sz="1400" u="none" cap="none" strike="noStrike">
                <a:solidFill>
                  <a:schemeClr val="dk1"/>
                </a:solidFill>
                <a:latin typeface="Arial"/>
                <a:ea typeface="Arial"/>
                <a:cs typeface="Arial"/>
                <a:sym typeface="Arial"/>
              </a:rPr>
              <a:t>16x</a:t>
            </a:r>
            <a:r>
              <a:rPr b="0" i="0" lang="en-GB" sz="1400" u="none" cap="none" strike="noStrike">
                <a:solidFill>
                  <a:schemeClr val="dk1"/>
                </a:solidFill>
                <a:latin typeface="Arial"/>
                <a:ea typeface="Arial"/>
                <a:cs typeface="Arial"/>
                <a:sym typeface="Arial"/>
              </a:rPr>
              <a:t> more popular than running. Rowing doesn’t even appear in the top 10 most popular workout categories.</a:t>
            </a:r>
            <a:endParaRPr b="0" i="0" sz="1400" u="none" cap="none" strike="noStrike">
              <a:solidFill>
                <a:srgbClr val="000000"/>
              </a:solidFill>
              <a:latin typeface="Arial"/>
              <a:ea typeface="Arial"/>
              <a:cs typeface="Arial"/>
              <a:sym typeface="Arial"/>
            </a:endParaRPr>
          </a:p>
        </p:txBody>
      </p:sp>
      <p:cxnSp>
        <p:nvCxnSpPr>
          <p:cNvPr id="2639" name="Google Shape;2639;p7"/>
          <p:cNvCxnSpPr/>
          <p:nvPr/>
        </p:nvCxnSpPr>
        <p:spPr>
          <a:xfrm>
            <a:off x="571366" y="1480391"/>
            <a:ext cx="0" cy="4239900"/>
          </a:xfrm>
          <a:prstGeom prst="straightConnector1">
            <a:avLst/>
          </a:prstGeom>
          <a:noFill/>
          <a:ln cap="flat" cmpd="sng" w="22225">
            <a:solidFill>
              <a:schemeClr val="dk1"/>
            </a:solidFill>
            <a:prstDash val="solid"/>
            <a:miter lim="800000"/>
            <a:headEnd len="sm" w="sm" type="none"/>
            <a:tailEnd len="sm" w="sm" type="none"/>
          </a:ln>
        </p:spPr>
      </p:cxnSp>
      <p:sp>
        <p:nvSpPr>
          <p:cNvPr id="2640" name="Google Shape;2640;p7"/>
          <p:cNvSpPr txBox="1"/>
          <p:nvPr>
            <p:ph type="title"/>
          </p:nvPr>
        </p:nvSpPr>
        <p:spPr>
          <a:xfrm>
            <a:off x="467100" y="446300"/>
            <a:ext cx="11244600" cy="415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2800"/>
              <a:buFont typeface="Arial"/>
              <a:buNone/>
            </a:pPr>
            <a:r>
              <a:rPr lang="en-GB" sz="3000"/>
              <a:t>Misalignment: User Preferences vs. Peloton's Core Offerings</a:t>
            </a:r>
            <a:endParaRPr sz="3000"/>
          </a:p>
        </p:txBody>
      </p:sp>
      <p:pic>
        <p:nvPicPr>
          <p:cNvPr id="2641" name="Google Shape;2641;p7"/>
          <p:cNvPicPr preferRelativeResize="0"/>
          <p:nvPr/>
        </p:nvPicPr>
        <p:blipFill rotWithShape="1">
          <a:blip r:embed="rId3">
            <a:alphaModFix/>
          </a:blip>
          <a:srcRect b="0" l="0" r="0" t="0"/>
          <a:stretch/>
        </p:blipFill>
        <p:spPr>
          <a:xfrm>
            <a:off x="3255975" y="1222750"/>
            <a:ext cx="8436945" cy="4904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g31a739c686f_1_17"/>
          <p:cNvSpPr txBox="1"/>
          <p:nvPr>
            <p:ph type="title"/>
          </p:nvPr>
        </p:nvSpPr>
        <p:spPr>
          <a:xfrm>
            <a:off x="273050" y="293687"/>
            <a:ext cx="11642700" cy="19701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rgbClr val="FEFF00"/>
              </a:buClr>
              <a:buSzPts val="8000"/>
              <a:buFont typeface="Arial"/>
              <a:buNone/>
            </a:pPr>
            <a:r>
              <a:rPr lang="en-GB">
                <a:solidFill>
                  <a:schemeClr val="lt1"/>
                </a:solidFill>
              </a:rPr>
              <a:t>Competitive </a:t>
            </a:r>
            <a:endParaRPr>
              <a:solidFill>
                <a:schemeClr val="lt1"/>
              </a:solidFill>
            </a:endParaRPr>
          </a:p>
          <a:p>
            <a:pPr indent="0" lvl="0" marL="0" rtl="0" algn="l">
              <a:lnSpc>
                <a:spcPct val="80000"/>
              </a:lnSpc>
              <a:spcBef>
                <a:spcPts val="0"/>
              </a:spcBef>
              <a:spcAft>
                <a:spcPts val="0"/>
              </a:spcAft>
              <a:buClr>
                <a:srgbClr val="FEFF00"/>
              </a:buClr>
              <a:buSzPts val="8000"/>
              <a:buFont typeface="Arial"/>
              <a:buNone/>
            </a:pPr>
            <a:r>
              <a:rPr lang="en-GB">
                <a:solidFill>
                  <a:schemeClr val="lt1"/>
                </a:solidFill>
              </a:rPr>
              <a:t>Analysis</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A0400"/>
        </a:solidFill>
      </p:bgPr>
    </p:bg>
    <p:spTree>
      <p:nvGrpSpPr>
        <p:cNvPr id="2651" name="Shape 2651"/>
        <p:cNvGrpSpPr/>
        <p:nvPr/>
      </p:nvGrpSpPr>
      <p:grpSpPr>
        <a:xfrm>
          <a:off x="0" y="0"/>
          <a:ext cx="0" cy="0"/>
          <a:chOff x="0" y="0"/>
          <a:chExt cx="0" cy="0"/>
        </a:xfrm>
      </p:grpSpPr>
      <p:sp>
        <p:nvSpPr>
          <p:cNvPr id="2652" name="Google Shape;2652;g31a739c686f_1_0"/>
          <p:cNvSpPr txBox="1"/>
          <p:nvPr>
            <p:ph type="title"/>
          </p:nvPr>
        </p:nvSpPr>
        <p:spPr>
          <a:xfrm>
            <a:off x="274650" y="477837"/>
            <a:ext cx="11642700" cy="6651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dk1"/>
              </a:buClr>
              <a:buSzPts val="2800"/>
              <a:buFont typeface="Arial"/>
              <a:buNone/>
            </a:pPr>
            <a:r>
              <a:rPr b="1" lang="en-GB">
                <a:solidFill>
                  <a:schemeClr val="lt1"/>
                </a:solidFill>
              </a:rPr>
              <a:t>Peloton’s Mission Statement</a:t>
            </a:r>
            <a:endParaRPr b="1">
              <a:solidFill>
                <a:schemeClr val="lt1"/>
              </a:solidFill>
            </a:endParaRPr>
          </a:p>
        </p:txBody>
      </p:sp>
      <p:sp>
        <p:nvSpPr>
          <p:cNvPr id="2653" name="Google Shape;2653;g31a739c686f_1_0"/>
          <p:cNvSpPr txBox="1"/>
          <p:nvPr/>
        </p:nvSpPr>
        <p:spPr>
          <a:xfrm>
            <a:off x="1963850" y="1228899"/>
            <a:ext cx="8010300" cy="1484100"/>
          </a:xfrm>
          <a:prstGeom prst="rect">
            <a:avLst/>
          </a:prstGeom>
          <a:noFill/>
          <a:ln>
            <a:noFill/>
          </a:ln>
        </p:spPr>
        <p:txBody>
          <a:bodyPr anchorCtr="0" anchor="b" bIns="45700" lIns="91425" spcFirstLastPara="1" rIns="91425" wrap="square" tIns="45700">
            <a:normAutofit/>
          </a:bodyPr>
          <a:lstStyle/>
          <a:p>
            <a:pPr indent="0" lvl="0" marL="0" marR="0" rtl="0" algn="ctr">
              <a:lnSpc>
                <a:spcPct val="133300"/>
              </a:lnSpc>
              <a:spcBef>
                <a:spcPts val="0"/>
              </a:spcBef>
              <a:spcAft>
                <a:spcPts val="0"/>
              </a:spcAft>
              <a:buClr>
                <a:schemeClr val="dk1"/>
              </a:buClr>
              <a:buSzPts val="1100"/>
              <a:buFont typeface="Arial"/>
              <a:buNone/>
            </a:pPr>
            <a:r>
              <a:rPr b="0" i="1" lang="en-GB" sz="2300" u="none" cap="none" strike="noStrike">
                <a:solidFill>
                  <a:srgbClr val="FFFFFF"/>
                </a:solidFill>
                <a:latin typeface="Arial"/>
                <a:ea typeface="Arial"/>
                <a:cs typeface="Arial"/>
                <a:sym typeface="Arial"/>
              </a:rPr>
              <a:t>Peloton uses technology and design to connect the world through fitness, empowering people to be the best version of themselves anywhere, anytime.</a:t>
            </a:r>
            <a:endParaRPr b="0" i="1" sz="2400" u="none" cap="none" strike="noStrike">
              <a:solidFill>
                <a:schemeClr val="lt1"/>
              </a:solidFill>
              <a:latin typeface="Arial"/>
              <a:ea typeface="Arial"/>
              <a:cs typeface="Arial"/>
              <a:sym typeface="Arial"/>
            </a:endParaRPr>
          </a:p>
        </p:txBody>
      </p:sp>
      <p:sp>
        <p:nvSpPr>
          <p:cNvPr id="2654" name="Google Shape;2654;g31a739c686f_1_0"/>
          <p:cNvSpPr txBox="1"/>
          <p:nvPr/>
        </p:nvSpPr>
        <p:spPr>
          <a:xfrm>
            <a:off x="1739475" y="4462200"/>
            <a:ext cx="2055600" cy="1048500"/>
          </a:xfrm>
          <a:prstGeom prst="rect">
            <a:avLst/>
          </a:prstGeom>
          <a:noFill/>
          <a:ln>
            <a:noFill/>
          </a:ln>
        </p:spPr>
        <p:txBody>
          <a:bodyPr anchorCtr="0" anchor="b" bIns="45700" lIns="90000" spcFirstLastPara="1" rIns="91425" wrap="square" tIns="45700">
            <a:normAutofit/>
          </a:bodyPr>
          <a:lstStyle/>
          <a:p>
            <a:pPr indent="0" lvl="0" marL="0" marR="0" rtl="0" algn="l">
              <a:lnSpc>
                <a:spcPct val="110000"/>
              </a:lnSpc>
              <a:spcBef>
                <a:spcPts val="0"/>
              </a:spcBef>
              <a:spcAft>
                <a:spcPts val="0"/>
              </a:spcAft>
              <a:buClr>
                <a:srgbClr val="000000"/>
              </a:buClr>
              <a:buSzPts val="2400"/>
              <a:buFont typeface="Arial"/>
              <a:buNone/>
            </a:pPr>
            <a:r>
              <a:rPr b="0" i="0" lang="en-GB" sz="2400" u="none" cap="none" strike="noStrike">
                <a:solidFill>
                  <a:schemeClr val="lt1"/>
                </a:solidFill>
                <a:latin typeface="Arial"/>
                <a:ea typeface="Arial"/>
                <a:cs typeface="Arial"/>
                <a:sym typeface="Arial"/>
              </a:rPr>
              <a:t>Technology</a:t>
            </a:r>
            <a:endParaRPr b="0" i="1" sz="2400" u="none" cap="none" strike="noStrike">
              <a:solidFill>
                <a:schemeClr val="lt1"/>
              </a:solidFill>
              <a:latin typeface="Arial"/>
              <a:ea typeface="Arial"/>
              <a:cs typeface="Arial"/>
              <a:sym typeface="Arial"/>
            </a:endParaRPr>
          </a:p>
        </p:txBody>
      </p:sp>
      <p:sp>
        <p:nvSpPr>
          <p:cNvPr id="2655" name="Google Shape;2655;g31a739c686f_1_0"/>
          <p:cNvSpPr txBox="1"/>
          <p:nvPr/>
        </p:nvSpPr>
        <p:spPr>
          <a:xfrm>
            <a:off x="4982950" y="4981875"/>
            <a:ext cx="2055600" cy="528900"/>
          </a:xfrm>
          <a:prstGeom prst="rect">
            <a:avLst/>
          </a:prstGeom>
          <a:noFill/>
          <a:ln>
            <a:noFill/>
          </a:ln>
        </p:spPr>
        <p:txBody>
          <a:bodyPr anchorCtr="0" anchor="b" bIns="45700" lIns="90000" spcFirstLastPara="1" rIns="91425" wrap="square" tIns="45700">
            <a:normAutofit/>
          </a:bodyPr>
          <a:lstStyle/>
          <a:p>
            <a:pPr indent="0" lvl="0" marL="0" marR="0" rtl="0" algn="ctr">
              <a:lnSpc>
                <a:spcPct val="110000"/>
              </a:lnSpc>
              <a:spcBef>
                <a:spcPts val="0"/>
              </a:spcBef>
              <a:spcAft>
                <a:spcPts val="0"/>
              </a:spcAft>
              <a:buClr>
                <a:srgbClr val="000000"/>
              </a:buClr>
              <a:buSzPts val="2400"/>
              <a:buFont typeface="Arial"/>
              <a:buNone/>
            </a:pPr>
            <a:r>
              <a:rPr b="0" i="0" lang="en-GB" sz="2400" u="none" cap="none" strike="noStrike">
                <a:solidFill>
                  <a:schemeClr val="lt1"/>
                </a:solidFill>
                <a:latin typeface="Arial"/>
                <a:ea typeface="Arial"/>
                <a:cs typeface="Arial"/>
                <a:sym typeface="Arial"/>
              </a:rPr>
              <a:t>Community</a:t>
            </a:r>
            <a:endParaRPr b="0" i="1" sz="2400" u="none" cap="none" strike="noStrike">
              <a:solidFill>
                <a:schemeClr val="lt1"/>
              </a:solidFill>
              <a:latin typeface="Arial"/>
              <a:ea typeface="Arial"/>
              <a:cs typeface="Arial"/>
              <a:sym typeface="Arial"/>
            </a:endParaRPr>
          </a:p>
        </p:txBody>
      </p:sp>
      <p:sp>
        <p:nvSpPr>
          <p:cNvPr id="2656" name="Google Shape;2656;g31a739c686f_1_0"/>
          <p:cNvSpPr txBox="1"/>
          <p:nvPr/>
        </p:nvSpPr>
        <p:spPr>
          <a:xfrm>
            <a:off x="8226425" y="4981800"/>
            <a:ext cx="2397300" cy="528900"/>
          </a:xfrm>
          <a:prstGeom prst="rect">
            <a:avLst/>
          </a:prstGeom>
          <a:noFill/>
          <a:ln>
            <a:noFill/>
          </a:ln>
        </p:spPr>
        <p:txBody>
          <a:bodyPr anchorCtr="0" anchor="b" bIns="45700" lIns="90000" spcFirstLastPara="1" rIns="91425" wrap="square" tIns="45700">
            <a:normAutofit/>
          </a:bodyPr>
          <a:lstStyle/>
          <a:p>
            <a:pPr indent="0" lvl="0" marL="0" marR="0" rtl="0" algn="l">
              <a:lnSpc>
                <a:spcPct val="110000"/>
              </a:lnSpc>
              <a:spcBef>
                <a:spcPts val="0"/>
              </a:spcBef>
              <a:spcAft>
                <a:spcPts val="0"/>
              </a:spcAft>
              <a:buClr>
                <a:srgbClr val="000000"/>
              </a:buClr>
              <a:buSzPts val="2400"/>
              <a:buFont typeface="Arial"/>
              <a:buNone/>
            </a:pPr>
            <a:r>
              <a:rPr b="0" i="0" lang="en-GB" sz="2400" u="none" cap="none" strike="noStrike">
                <a:solidFill>
                  <a:schemeClr val="lt1"/>
                </a:solidFill>
                <a:latin typeface="Arial"/>
                <a:ea typeface="Arial"/>
                <a:cs typeface="Arial"/>
                <a:sym typeface="Arial"/>
              </a:rPr>
              <a:t>Empowerment</a:t>
            </a:r>
            <a:endParaRPr b="0" i="1" sz="2400" u="none" cap="none" strike="noStrike">
              <a:solidFill>
                <a:schemeClr val="lt1"/>
              </a:solidFill>
              <a:latin typeface="Arial"/>
              <a:ea typeface="Arial"/>
              <a:cs typeface="Arial"/>
              <a:sym typeface="Arial"/>
            </a:endParaRPr>
          </a:p>
        </p:txBody>
      </p:sp>
      <p:cxnSp>
        <p:nvCxnSpPr>
          <p:cNvPr id="2657" name="Google Shape;2657;g31a739c686f_1_0"/>
          <p:cNvCxnSpPr>
            <a:endCxn id="2656" idx="0"/>
          </p:cNvCxnSpPr>
          <p:nvPr/>
        </p:nvCxnSpPr>
        <p:spPr>
          <a:xfrm flipH="1">
            <a:off x="9425075" y="3258000"/>
            <a:ext cx="9600" cy="1723800"/>
          </a:xfrm>
          <a:prstGeom prst="straightConnector1">
            <a:avLst/>
          </a:prstGeom>
          <a:noFill/>
          <a:ln cap="flat" cmpd="sng" w="9525">
            <a:solidFill>
              <a:schemeClr val="lt1"/>
            </a:solidFill>
            <a:prstDash val="solid"/>
            <a:round/>
            <a:headEnd len="sm" w="sm" type="none"/>
            <a:tailEnd len="med" w="med" type="triangle"/>
          </a:ln>
        </p:spPr>
      </p:cxnSp>
      <p:cxnSp>
        <p:nvCxnSpPr>
          <p:cNvPr id="2658" name="Google Shape;2658;g31a739c686f_1_0"/>
          <p:cNvCxnSpPr>
            <a:endCxn id="2655" idx="0"/>
          </p:cNvCxnSpPr>
          <p:nvPr/>
        </p:nvCxnSpPr>
        <p:spPr>
          <a:xfrm flipH="1">
            <a:off x="6010750" y="3257775"/>
            <a:ext cx="11100" cy="1724100"/>
          </a:xfrm>
          <a:prstGeom prst="straightConnector1">
            <a:avLst/>
          </a:prstGeom>
          <a:noFill/>
          <a:ln cap="flat" cmpd="sng" w="9525">
            <a:solidFill>
              <a:schemeClr val="lt1"/>
            </a:solidFill>
            <a:prstDash val="solid"/>
            <a:round/>
            <a:headEnd len="sm" w="sm" type="none"/>
            <a:tailEnd len="med" w="med" type="triangle"/>
          </a:ln>
        </p:spPr>
      </p:cxnSp>
      <p:cxnSp>
        <p:nvCxnSpPr>
          <p:cNvPr id="2659" name="Google Shape;2659;g31a739c686f_1_0"/>
          <p:cNvCxnSpPr/>
          <p:nvPr/>
        </p:nvCxnSpPr>
        <p:spPr>
          <a:xfrm flipH="1">
            <a:off x="2596425" y="3257775"/>
            <a:ext cx="11100" cy="1724100"/>
          </a:xfrm>
          <a:prstGeom prst="straightConnector1">
            <a:avLst/>
          </a:prstGeom>
          <a:noFill/>
          <a:ln cap="flat" cmpd="sng" w="9525">
            <a:solidFill>
              <a:schemeClr val="lt1"/>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g31a8cd79c72_0_92"/>
          <p:cNvSpPr txBox="1"/>
          <p:nvPr>
            <p:ph type="title"/>
          </p:nvPr>
        </p:nvSpPr>
        <p:spPr>
          <a:xfrm>
            <a:off x="273050" y="274637"/>
            <a:ext cx="11642700" cy="66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800"/>
              <a:buFont typeface="Arial"/>
              <a:buNone/>
            </a:pPr>
            <a:r>
              <a:rPr lang="en-GB"/>
              <a:t>Unremarkable Value Proposition</a:t>
            </a:r>
            <a:endParaRPr/>
          </a:p>
        </p:txBody>
      </p:sp>
      <p:grpSp>
        <p:nvGrpSpPr>
          <p:cNvPr id="2666" name="Google Shape;2666;g31a8cd79c72_0_92"/>
          <p:cNvGrpSpPr/>
          <p:nvPr/>
        </p:nvGrpSpPr>
        <p:grpSpPr>
          <a:xfrm>
            <a:off x="273050" y="787325"/>
            <a:ext cx="2755200" cy="2888700"/>
            <a:chOff x="425450" y="939725"/>
            <a:chExt cx="2755200" cy="2888700"/>
          </a:xfrm>
        </p:grpSpPr>
        <p:sp>
          <p:nvSpPr>
            <p:cNvPr id="2667" name="Google Shape;2667;g31a8cd79c72_0_92"/>
            <p:cNvSpPr/>
            <p:nvPr/>
          </p:nvSpPr>
          <p:spPr>
            <a:xfrm>
              <a:off x="425450" y="939725"/>
              <a:ext cx="2755200" cy="2888700"/>
            </a:xfrm>
            <a:prstGeom prst="rect">
              <a:avLst/>
            </a:prstGeom>
            <a:solidFill>
              <a:srgbClr val="FD68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668" name="Google Shape;2668;g31a8cd79c72_0_92"/>
            <p:cNvSpPr txBox="1"/>
            <p:nvPr/>
          </p:nvSpPr>
          <p:spPr>
            <a:xfrm>
              <a:off x="430999" y="2346891"/>
              <a:ext cx="2732400" cy="1339200"/>
            </a:xfrm>
            <a:prstGeom prst="rect">
              <a:avLst/>
            </a:prstGeom>
            <a:noFill/>
            <a:ln>
              <a:noFill/>
            </a:ln>
          </p:spPr>
          <p:txBody>
            <a:bodyPr anchorCtr="0" anchor="b" bIns="45700" lIns="91425" spcFirstLastPara="1" rIns="91425" wrap="square" tIns="45700">
              <a:spAutoFit/>
            </a:bodyPr>
            <a:lstStyle/>
            <a:p>
              <a:pPr indent="0" lvl="0" marL="0" marR="0" rtl="0" algn="ctr">
                <a:lnSpc>
                  <a:spcPct val="110000"/>
                </a:lnSpc>
                <a:spcBef>
                  <a:spcPts val="0"/>
                </a:spcBef>
                <a:spcAft>
                  <a:spcPts val="0"/>
                </a:spcAft>
                <a:buClr>
                  <a:schemeClr val="lt1"/>
                </a:buClr>
                <a:buSzPts val="2400"/>
                <a:buFont typeface="Arial"/>
                <a:buNone/>
              </a:pPr>
              <a:r>
                <a:rPr b="0" i="1" lang="en-GB" sz="1500" u="none" cap="none" strike="noStrike">
                  <a:solidFill>
                    <a:schemeClr val="lt1"/>
                  </a:solidFill>
                  <a:latin typeface="Roboto"/>
                  <a:ea typeface="Roboto"/>
                  <a:cs typeface="Roboto"/>
                  <a:sym typeface="Roboto"/>
                </a:rPr>
                <a:t>At Zwift, our mission is to make indoor cycling more immersive, social, and accessible to cyclists around the world</a:t>
              </a:r>
              <a:endParaRPr b="1" i="1" sz="2400" u="none" cap="none" strike="noStrike">
                <a:solidFill>
                  <a:schemeClr val="lt1"/>
                </a:solidFill>
                <a:latin typeface="Arial"/>
                <a:ea typeface="Arial"/>
                <a:cs typeface="Arial"/>
                <a:sym typeface="Arial"/>
              </a:endParaRPr>
            </a:p>
          </p:txBody>
        </p:sp>
        <p:pic>
          <p:nvPicPr>
            <p:cNvPr id="2669" name="Google Shape;2669;g31a8cd79c72_0_92"/>
            <p:cNvPicPr preferRelativeResize="0"/>
            <p:nvPr/>
          </p:nvPicPr>
          <p:blipFill rotWithShape="1">
            <a:blip r:embed="rId3">
              <a:alphaModFix/>
            </a:blip>
            <a:srcRect b="15099" l="26929" r="19243" t="13332"/>
            <a:stretch/>
          </p:blipFill>
          <p:spPr>
            <a:xfrm>
              <a:off x="1442250" y="1098200"/>
              <a:ext cx="881475" cy="1172075"/>
            </a:xfrm>
            <a:prstGeom prst="rect">
              <a:avLst/>
            </a:prstGeom>
            <a:noFill/>
            <a:ln>
              <a:noFill/>
            </a:ln>
          </p:spPr>
        </p:pic>
      </p:grpSp>
      <p:grpSp>
        <p:nvGrpSpPr>
          <p:cNvPr id="2670" name="Google Shape;2670;g31a8cd79c72_0_92"/>
          <p:cNvGrpSpPr/>
          <p:nvPr/>
        </p:nvGrpSpPr>
        <p:grpSpPr>
          <a:xfrm>
            <a:off x="3127827" y="3777838"/>
            <a:ext cx="2732100" cy="2865216"/>
            <a:chOff x="3203352" y="797500"/>
            <a:chExt cx="2732100" cy="2865216"/>
          </a:xfrm>
        </p:grpSpPr>
        <p:sp>
          <p:nvSpPr>
            <p:cNvPr id="2671" name="Google Shape;2671;g31a8cd79c72_0_92"/>
            <p:cNvSpPr txBox="1"/>
            <p:nvPr/>
          </p:nvSpPr>
          <p:spPr>
            <a:xfrm>
              <a:off x="3203352" y="1835716"/>
              <a:ext cx="2732100" cy="1827000"/>
            </a:xfrm>
            <a:prstGeom prst="rect">
              <a:avLst/>
            </a:prstGeom>
            <a:noFill/>
            <a:ln>
              <a:noFill/>
            </a:ln>
          </p:spPr>
          <p:txBody>
            <a:bodyPr anchorCtr="0" anchor="b" bIns="45700" lIns="91425" spcFirstLastPara="1" rIns="91425" wrap="square" tIns="45700">
              <a:spAutoFit/>
            </a:bodyPr>
            <a:lstStyle/>
            <a:p>
              <a:pPr indent="0" lvl="0" marL="0" marR="0" rtl="0" algn="ctr">
                <a:lnSpc>
                  <a:spcPct val="110000"/>
                </a:lnSpc>
                <a:spcBef>
                  <a:spcPts val="0"/>
                </a:spcBef>
                <a:spcAft>
                  <a:spcPts val="0"/>
                </a:spcAft>
                <a:buClr>
                  <a:schemeClr val="lt1"/>
                </a:buClr>
                <a:buSzPts val="2400"/>
                <a:buFont typeface="Arial"/>
                <a:buNone/>
              </a:pPr>
              <a:r>
                <a:rPr b="0" i="1" lang="en-GB" sz="1150" u="none" cap="none" strike="noStrike">
                  <a:solidFill>
                    <a:schemeClr val="dk1"/>
                  </a:solidFill>
                  <a:latin typeface="Helvetica Neue"/>
                  <a:ea typeface="Helvetica Neue"/>
                  <a:cs typeface="Helvetica Neue"/>
                  <a:sym typeface="Helvetica Neue"/>
                </a:rPr>
                <a:t>Fitness+ intelligently and seamlessly incorporates key workout metrics users love from Apple Watch directly to iPhone, iPad, and Apple TV alongside inspiring workout content for an unparalleled, highly personalized, immersive experience, set to motivating music from the world’s top artists. </a:t>
              </a:r>
              <a:endParaRPr b="1" i="1" sz="2100" u="none" cap="none" strike="noStrike">
                <a:solidFill>
                  <a:schemeClr val="dk1"/>
                </a:solidFill>
                <a:latin typeface="Arial"/>
                <a:ea typeface="Arial"/>
                <a:cs typeface="Arial"/>
                <a:sym typeface="Arial"/>
              </a:endParaRPr>
            </a:p>
          </p:txBody>
        </p:sp>
        <p:pic>
          <p:nvPicPr>
            <p:cNvPr id="2672" name="Google Shape;2672;g31a8cd79c72_0_92"/>
            <p:cNvPicPr preferRelativeResize="0"/>
            <p:nvPr/>
          </p:nvPicPr>
          <p:blipFill rotWithShape="1">
            <a:blip r:embed="rId4">
              <a:alphaModFix/>
            </a:blip>
            <a:srcRect b="0" l="0" r="0" t="0"/>
            <a:stretch/>
          </p:blipFill>
          <p:spPr>
            <a:xfrm>
              <a:off x="4067800" y="797500"/>
              <a:ext cx="956850" cy="956850"/>
            </a:xfrm>
            <a:prstGeom prst="rect">
              <a:avLst/>
            </a:prstGeom>
            <a:noFill/>
            <a:ln>
              <a:noFill/>
            </a:ln>
          </p:spPr>
        </p:pic>
      </p:grpSp>
      <p:grpSp>
        <p:nvGrpSpPr>
          <p:cNvPr id="2673" name="Google Shape;2673;g31a8cd79c72_0_92"/>
          <p:cNvGrpSpPr/>
          <p:nvPr/>
        </p:nvGrpSpPr>
        <p:grpSpPr>
          <a:xfrm>
            <a:off x="273050" y="3766100"/>
            <a:ext cx="2755200" cy="2888700"/>
            <a:chOff x="6070800" y="787325"/>
            <a:chExt cx="2755200" cy="2888700"/>
          </a:xfrm>
        </p:grpSpPr>
        <p:sp>
          <p:nvSpPr>
            <p:cNvPr id="2674" name="Google Shape;2674;g31a8cd79c72_0_92"/>
            <p:cNvSpPr/>
            <p:nvPr/>
          </p:nvSpPr>
          <p:spPr>
            <a:xfrm>
              <a:off x="6070800" y="787325"/>
              <a:ext cx="2755200" cy="288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675" name="Google Shape;2675;g31a8cd79c72_0_92"/>
            <p:cNvSpPr txBox="1"/>
            <p:nvPr/>
          </p:nvSpPr>
          <p:spPr>
            <a:xfrm>
              <a:off x="6090193" y="1483816"/>
              <a:ext cx="2728200" cy="2026500"/>
            </a:xfrm>
            <a:prstGeom prst="rect">
              <a:avLst/>
            </a:prstGeom>
            <a:noFill/>
            <a:ln>
              <a:noFill/>
            </a:ln>
          </p:spPr>
          <p:txBody>
            <a:bodyPr anchorCtr="0" anchor="b"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1" lang="en-GB" sz="1300" u="none" cap="none" strike="noStrike">
                  <a:solidFill>
                    <a:schemeClr val="lt1"/>
                  </a:solidFill>
                  <a:latin typeface="Arial"/>
                  <a:ea typeface="Arial"/>
                  <a:cs typeface="Arial"/>
                  <a:sym typeface="Arial"/>
                </a:rPr>
                <a:t>In everything we do, we create the possibility for people to maximize the potential within themselves.</a:t>
              </a:r>
              <a:endParaRPr b="0" i="1" sz="1300" u="none" cap="none" strike="noStrike">
                <a:solidFill>
                  <a:schemeClr val="lt1"/>
                </a:solidFill>
                <a:latin typeface="Arial"/>
                <a:ea typeface="Arial"/>
                <a:cs typeface="Arial"/>
                <a:sym typeface="Arial"/>
              </a:endParaRPr>
            </a:p>
            <a:p>
              <a:pPr indent="0" lvl="0" marL="0" marR="0" rtl="0" algn="ctr">
                <a:lnSpc>
                  <a:spcPct val="100000"/>
                </a:lnSpc>
                <a:spcBef>
                  <a:spcPts val="2600"/>
                </a:spcBef>
                <a:spcAft>
                  <a:spcPts val="2600"/>
                </a:spcAft>
                <a:buClr>
                  <a:schemeClr val="dk1"/>
                </a:buClr>
                <a:buSzPts val="1100"/>
                <a:buFont typeface="Arial"/>
                <a:buNone/>
              </a:pPr>
              <a:r>
                <a:rPr b="0" i="1" lang="en-GB" sz="1300" u="none" cap="none" strike="noStrike">
                  <a:solidFill>
                    <a:schemeClr val="lt1"/>
                  </a:solidFill>
                  <a:latin typeface="Arial"/>
                  <a:ea typeface="Arial"/>
                  <a:cs typeface="Arial"/>
                  <a:sym typeface="Arial"/>
                </a:rPr>
                <a:t>As the high-performance luxury lifestyle leader, we inspire our connected community with personalized service and unparalleled experiences</a:t>
              </a:r>
              <a:endParaRPr b="0" i="1" sz="2200" u="none" cap="none" strike="noStrike">
                <a:solidFill>
                  <a:schemeClr val="lt1"/>
                </a:solidFill>
                <a:latin typeface="Arial"/>
                <a:ea typeface="Arial"/>
                <a:cs typeface="Arial"/>
                <a:sym typeface="Arial"/>
              </a:endParaRPr>
            </a:p>
          </p:txBody>
        </p:sp>
        <p:pic>
          <p:nvPicPr>
            <p:cNvPr id="2676" name="Google Shape;2676;g31a8cd79c72_0_92"/>
            <p:cNvPicPr preferRelativeResize="0"/>
            <p:nvPr/>
          </p:nvPicPr>
          <p:blipFill rotWithShape="1">
            <a:blip r:embed="rId5">
              <a:alphaModFix/>
            </a:blip>
            <a:srcRect b="34395" l="0" r="0" t="36519"/>
            <a:stretch/>
          </p:blipFill>
          <p:spPr>
            <a:xfrm>
              <a:off x="6382738" y="945810"/>
              <a:ext cx="2143125" cy="623312"/>
            </a:xfrm>
            <a:prstGeom prst="rect">
              <a:avLst/>
            </a:prstGeom>
            <a:noFill/>
            <a:ln>
              <a:noFill/>
            </a:ln>
          </p:spPr>
        </p:pic>
      </p:grpSp>
      <p:grpSp>
        <p:nvGrpSpPr>
          <p:cNvPr id="2677" name="Google Shape;2677;g31a8cd79c72_0_92"/>
          <p:cNvGrpSpPr/>
          <p:nvPr/>
        </p:nvGrpSpPr>
        <p:grpSpPr>
          <a:xfrm>
            <a:off x="6038975" y="1405000"/>
            <a:ext cx="2658000" cy="1870950"/>
            <a:chOff x="6191375" y="1557400"/>
            <a:chExt cx="2658000" cy="1870950"/>
          </a:xfrm>
        </p:grpSpPr>
        <p:sp>
          <p:nvSpPr>
            <p:cNvPr id="2678" name="Google Shape;2678;g31a8cd79c72_0_92"/>
            <p:cNvSpPr txBox="1"/>
            <p:nvPr/>
          </p:nvSpPr>
          <p:spPr>
            <a:xfrm>
              <a:off x="6191375" y="2135350"/>
              <a:ext cx="2658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rgbClr val="1F1F1F"/>
                  </a:solidFill>
                  <a:latin typeface="Roboto"/>
                  <a:ea typeface="Roboto"/>
                  <a:cs typeface="Roboto"/>
                  <a:sym typeface="Roboto"/>
                </a:rPr>
                <a:t>Echelon's mission is </a:t>
              </a:r>
              <a:r>
                <a:rPr b="0" i="1" lang="en-GB" sz="1200" u="none" cap="none" strike="noStrike">
                  <a:solidFill>
                    <a:srgbClr val="040C28"/>
                  </a:solidFill>
                  <a:latin typeface="Roboto"/>
                  <a:ea typeface="Roboto"/>
                  <a:cs typeface="Roboto"/>
                  <a:sym typeface="Roboto"/>
                </a:rPr>
                <a:t>to inspire and empower people from all walks of life to achieve healthier, happier lives by providing the most affordable, approachable, and innovative live connected fitness solution</a:t>
              </a:r>
              <a:r>
                <a:rPr b="0" i="1" lang="en-GB" sz="1200" u="none" cap="none" strike="noStrike">
                  <a:solidFill>
                    <a:srgbClr val="1F1F1F"/>
                  </a:solidFill>
                  <a:latin typeface="Roboto"/>
                  <a:ea typeface="Roboto"/>
                  <a:cs typeface="Roboto"/>
                  <a:sym typeface="Roboto"/>
                </a:rPr>
                <a:t>.</a:t>
              </a:r>
              <a:endParaRPr b="0" i="1" sz="1200" u="none" cap="none" strike="noStrike">
                <a:solidFill>
                  <a:srgbClr val="000000"/>
                </a:solidFill>
                <a:latin typeface="Arial"/>
                <a:ea typeface="Arial"/>
                <a:cs typeface="Arial"/>
                <a:sym typeface="Arial"/>
              </a:endParaRPr>
            </a:p>
          </p:txBody>
        </p:sp>
        <p:pic>
          <p:nvPicPr>
            <p:cNvPr id="2679" name="Google Shape;2679;g31a8cd79c72_0_92"/>
            <p:cNvPicPr preferRelativeResize="0"/>
            <p:nvPr/>
          </p:nvPicPr>
          <p:blipFill rotWithShape="1">
            <a:blip r:embed="rId6">
              <a:alphaModFix/>
            </a:blip>
            <a:srcRect b="0" l="0" r="0" t="0"/>
            <a:stretch/>
          </p:blipFill>
          <p:spPr>
            <a:xfrm>
              <a:off x="6384975" y="1557400"/>
              <a:ext cx="2249926" cy="392725"/>
            </a:xfrm>
            <a:prstGeom prst="rect">
              <a:avLst/>
            </a:prstGeom>
            <a:solidFill>
              <a:schemeClr val="dk1"/>
            </a:solidFill>
            <a:ln>
              <a:noFill/>
            </a:ln>
          </p:spPr>
        </p:pic>
      </p:grpSp>
      <p:grpSp>
        <p:nvGrpSpPr>
          <p:cNvPr id="2680" name="Google Shape;2680;g31a8cd79c72_0_92"/>
          <p:cNvGrpSpPr/>
          <p:nvPr/>
        </p:nvGrpSpPr>
        <p:grpSpPr>
          <a:xfrm>
            <a:off x="3104725" y="787325"/>
            <a:ext cx="2755200" cy="2888700"/>
            <a:chOff x="7836250" y="274625"/>
            <a:chExt cx="2755200" cy="2888700"/>
          </a:xfrm>
        </p:grpSpPr>
        <p:sp>
          <p:nvSpPr>
            <p:cNvPr id="2681" name="Google Shape;2681;g31a8cd79c72_0_92"/>
            <p:cNvSpPr/>
            <p:nvPr/>
          </p:nvSpPr>
          <p:spPr>
            <a:xfrm>
              <a:off x="7836250" y="274625"/>
              <a:ext cx="2755200" cy="2888700"/>
            </a:xfrm>
            <a:prstGeom prst="rect">
              <a:avLst/>
            </a:prstGeom>
            <a:solidFill>
              <a:srgbClr val="FFAD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2682" name="Google Shape;2682;g31a8cd79c72_0_92"/>
            <p:cNvPicPr preferRelativeResize="0"/>
            <p:nvPr/>
          </p:nvPicPr>
          <p:blipFill rotWithShape="1">
            <a:blip r:embed="rId7">
              <a:alphaModFix/>
            </a:blip>
            <a:srcRect b="0" l="0" r="0" t="0"/>
            <a:stretch/>
          </p:blipFill>
          <p:spPr>
            <a:xfrm>
              <a:off x="8073263" y="842712"/>
              <a:ext cx="2281151" cy="443250"/>
            </a:xfrm>
            <a:prstGeom prst="rect">
              <a:avLst/>
            </a:prstGeom>
            <a:noFill/>
            <a:ln>
              <a:noFill/>
            </a:ln>
          </p:spPr>
        </p:pic>
        <p:sp>
          <p:nvSpPr>
            <p:cNvPr id="2683" name="Google Shape;2683;g31a8cd79c72_0_92"/>
            <p:cNvSpPr txBox="1"/>
            <p:nvPr/>
          </p:nvSpPr>
          <p:spPr>
            <a:xfrm>
              <a:off x="7953400" y="1510025"/>
              <a:ext cx="2520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1" lang="en-GB" sz="1500" u="none" cap="none" strike="noStrike">
                  <a:solidFill>
                    <a:schemeClr val="lt1"/>
                  </a:solidFill>
                  <a:latin typeface="Roboto"/>
                  <a:ea typeface="Roboto"/>
                  <a:cs typeface="Roboto"/>
                  <a:sym typeface="Roboto"/>
                </a:rPr>
                <a:t>Our purpose is to empower women through fitness.</a:t>
              </a:r>
              <a:endParaRPr b="0" i="1" sz="1400" u="none" cap="none" strike="noStrike">
                <a:solidFill>
                  <a:schemeClr val="lt1"/>
                </a:solidFill>
                <a:latin typeface="Arial"/>
                <a:ea typeface="Arial"/>
                <a:cs typeface="Arial"/>
                <a:sym typeface="Arial"/>
              </a:endParaRPr>
            </a:p>
          </p:txBody>
        </p:sp>
      </p:grpSp>
      <p:grpSp>
        <p:nvGrpSpPr>
          <p:cNvPr id="2684" name="Google Shape;2684;g31a8cd79c72_0_92"/>
          <p:cNvGrpSpPr/>
          <p:nvPr/>
        </p:nvGrpSpPr>
        <p:grpSpPr>
          <a:xfrm>
            <a:off x="5959500" y="3777850"/>
            <a:ext cx="2755200" cy="2888700"/>
            <a:chOff x="3104725" y="3766100"/>
            <a:chExt cx="2755200" cy="2888700"/>
          </a:xfrm>
        </p:grpSpPr>
        <p:sp>
          <p:nvSpPr>
            <p:cNvPr id="2685" name="Google Shape;2685;g31a8cd79c72_0_92"/>
            <p:cNvSpPr/>
            <p:nvPr/>
          </p:nvSpPr>
          <p:spPr>
            <a:xfrm>
              <a:off x="3104725" y="3766100"/>
              <a:ext cx="2755200" cy="2888700"/>
            </a:xfrm>
            <a:prstGeom prst="rect">
              <a:avLst/>
            </a:prstGeom>
            <a:solidFill>
              <a:srgbClr val="FCE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2686" name="Google Shape;2686;g31a8cd79c72_0_92"/>
            <p:cNvPicPr preferRelativeResize="0"/>
            <p:nvPr/>
          </p:nvPicPr>
          <p:blipFill rotWithShape="1">
            <a:blip r:embed="rId8">
              <a:alphaModFix/>
            </a:blip>
            <a:srcRect b="0" l="0" r="0" t="0"/>
            <a:stretch/>
          </p:blipFill>
          <p:spPr>
            <a:xfrm>
              <a:off x="3336563" y="4317000"/>
              <a:ext cx="2291523" cy="482275"/>
            </a:xfrm>
            <a:prstGeom prst="rect">
              <a:avLst/>
            </a:prstGeom>
            <a:solidFill>
              <a:srgbClr val="FCE5CD"/>
            </a:solidFill>
            <a:ln>
              <a:noFill/>
            </a:ln>
          </p:spPr>
        </p:pic>
        <p:sp>
          <p:nvSpPr>
            <p:cNvPr id="2687" name="Google Shape;2687;g31a8cd79c72_0_92"/>
            <p:cNvSpPr txBox="1"/>
            <p:nvPr/>
          </p:nvSpPr>
          <p:spPr>
            <a:xfrm>
              <a:off x="3286813" y="5019550"/>
              <a:ext cx="23910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GB" sz="1000" u="none" cap="none" strike="noStrike">
                  <a:solidFill>
                    <a:schemeClr val="dk1"/>
                  </a:solidFill>
                  <a:latin typeface="Arial"/>
                  <a:ea typeface="Arial"/>
                  <a:cs typeface="Arial"/>
                  <a:sym typeface="Arial"/>
                </a:rPr>
                <a:t>Strava is Swedish for “strive,” which epitomizes our attitude and ambition: We’re a passionate and committed team, unified by our mission to build the most engaged community of athletes in the world.</a:t>
              </a:r>
              <a:endParaRPr b="0" i="1" sz="1400" u="none" cap="none" strike="noStrike">
                <a:solidFill>
                  <a:schemeClr val="dk1"/>
                </a:solidFill>
                <a:latin typeface="Arial"/>
                <a:ea typeface="Arial"/>
                <a:cs typeface="Arial"/>
                <a:sym typeface="Arial"/>
              </a:endParaRPr>
            </a:p>
          </p:txBody>
        </p:sp>
      </p:grpSp>
      <p:grpSp>
        <p:nvGrpSpPr>
          <p:cNvPr id="2688" name="Google Shape;2688;g31a8cd79c72_0_92"/>
          <p:cNvGrpSpPr/>
          <p:nvPr/>
        </p:nvGrpSpPr>
        <p:grpSpPr>
          <a:xfrm>
            <a:off x="8814275" y="787313"/>
            <a:ext cx="2755200" cy="2888700"/>
            <a:chOff x="8911375" y="3675900"/>
            <a:chExt cx="2755200" cy="2888700"/>
          </a:xfrm>
        </p:grpSpPr>
        <p:grpSp>
          <p:nvGrpSpPr>
            <p:cNvPr id="2689" name="Google Shape;2689;g31a8cd79c72_0_92"/>
            <p:cNvGrpSpPr/>
            <p:nvPr/>
          </p:nvGrpSpPr>
          <p:grpSpPr>
            <a:xfrm>
              <a:off x="8911375" y="3675900"/>
              <a:ext cx="2755200" cy="2888700"/>
              <a:chOff x="425450" y="874400"/>
              <a:chExt cx="2755200" cy="2888700"/>
            </a:xfrm>
          </p:grpSpPr>
          <p:sp>
            <p:nvSpPr>
              <p:cNvPr id="2690" name="Google Shape;2690;g31a8cd79c72_0_92"/>
              <p:cNvSpPr/>
              <p:nvPr/>
            </p:nvSpPr>
            <p:spPr>
              <a:xfrm>
                <a:off x="425450" y="874400"/>
                <a:ext cx="2755200" cy="2888700"/>
              </a:xfrm>
              <a:prstGeom prst="rect">
                <a:avLst/>
              </a:prstGeom>
              <a:solidFill>
                <a:srgbClr val="FFF2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691" name="Google Shape;2691;g31a8cd79c72_0_92"/>
              <p:cNvSpPr txBox="1"/>
              <p:nvPr/>
            </p:nvSpPr>
            <p:spPr>
              <a:xfrm>
                <a:off x="436849" y="2499291"/>
                <a:ext cx="2732400" cy="946500"/>
              </a:xfrm>
              <a:prstGeom prst="rect">
                <a:avLst/>
              </a:prstGeom>
              <a:noFill/>
              <a:ln>
                <a:noFill/>
              </a:ln>
            </p:spPr>
            <p:txBody>
              <a:bodyPr anchorCtr="0" anchor="b"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1" lang="en-GB" sz="1350" u="none" cap="none" strike="noStrike">
                    <a:solidFill>
                      <a:schemeClr val="dk1"/>
                    </a:solidFill>
                    <a:latin typeface="Arial"/>
                    <a:ea typeface="Arial"/>
                    <a:cs typeface="Arial"/>
                    <a:sym typeface="Arial"/>
                  </a:rPr>
                  <a:t>Since opening our doors in 1989, our mission has been to make working out a good time.</a:t>
                </a:r>
                <a:endParaRPr b="0" i="1" sz="1700" u="none" cap="none" strike="noStrike">
                  <a:solidFill>
                    <a:schemeClr val="dk1"/>
                  </a:solidFill>
                  <a:latin typeface="Arial"/>
                  <a:ea typeface="Arial"/>
                  <a:cs typeface="Arial"/>
                  <a:sym typeface="Arial"/>
                </a:endParaRPr>
              </a:p>
              <a:p>
                <a:pPr indent="0" lvl="0" marL="0" marR="0" rtl="0" algn="ctr">
                  <a:lnSpc>
                    <a:spcPct val="110000"/>
                  </a:lnSpc>
                  <a:spcBef>
                    <a:spcPts val="0"/>
                  </a:spcBef>
                  <a:spcAft>
                    <a:spcPts val="0"/>
                  </a:spcAft>
                  <a:buClr>
                    <a:schemeClr val="lt1"/>
                  </a:buClr>
                  <a:buSzPts val="2400"/>
                  <a:buFont typeface="Arial"/>
                  <a:buNone/>
                </a:pPr>
                <a:r>
                  <a:t/>
                </a:r>
                <a:endParaRPr b="0" i="1" sz="1500" u="none" cap="none" strike="noStrike">
                  <a:solidFill>
                    <a:schemeClr val="lt1"/>
                  </a:solidFill>
                  <a:latin typeface="Roboto"/>
                  <a:ea typeface="Roboto"/>
                  <a:cs typeface="Roboto"/>
                  <a:sym typeface="Roboto"/>
                </a:endParaRPr>
              </a:p>
            </p:txBody>
          </p:sp>
        </p:grpSp>
        <p:pic>
          <p:nvPicPr>
            <p:cNvPr id="2692" name="Google Shape;2692;g31a8cd79c72_0_92"/>
            <p:cNvPicPr preferRelativeResize="0"/>
            <p:nvPr/>
          </p:nvPicPr>
          <p:blipFill rotWithShape="1">
            <a:blip r:embed="rId9">
              <a:alphaModFix/>
            </a:blip>
            <a:srcRect b="24217" l="0" r="0" t="12944"/>
            <a:stretch/>
          </p:blipFill>
          <p:spPr>
            <a:xfrm>
              <a:off x="9214425" y="3888738"/>
              <a:ext cx="2149100" cy="1350488"/>
            </a:xfrm>
            <a:prstGeom prst="rect">
              <a:avLst/>
            </a:prstGeom>
            <a:noFill/>
            <a:ln>
              <a:noFill/>
            </a:ln>
          </p:spPr>
        </p:pic>
      </p:grpSp>
      <p:grpSp>
        <p:nvGrpSpPr>
          <p:cNvPr id="2693" name="Google Shape;2693;g31a8cd79c72_0_92"/>
          <p:cNvGrpSpPr/>
          <p:nvPr/>
        </p:nvGrpSpPr>
        <p:grpSpPr>
          <a:xfrm>
            <a:off x="8814275" y="3777850"/>
            <a:ext cx="2755200" cy="2888700"/>
            <a:chOff x="8873275" y="3777850"/>
            <a:chExt cx="2755200" cy="2888700"/>
          </a:xfrm>
        </p:grpSpPr>
        <p:grpSp>
          <p:nvGrpSpPr>
            <p:cNvPr id="2694" name="Google Shape;2694;g31a8cd79c72_0_92"/>
            <p:cNvGrpSpPr/>
            <p:nvPr/>
          </p:nvGrpSpPr>
          <p:grpSpPr>
            <a:xfrm>
              <a:off x="8873275" y="3777850"/>
              <a:ext cx="2755200" cy="2888700"/>
              <a:chOff x="7836250" y="274625"/>
              <a:chExt cx="2755200" cy="2888700"/>
            </a:xfrm>
          </p:grpSpPr>
          <p:sp>
            <p:nvSpPr>
              <p:cNvPr id="2695" name="Google Shape;2695;g31a8cd79c72_0_92"/>
              <p:cNvSpPr/>
              <p:nvPr/>
            </p:nvSpPr>
            <p:spPr>
              <a:xfrm>
                <a:off x="7836250" y="274625"/>
                <a:ext cx="2755200" cy="2888700"/>
              </a:xfrm>
              <a:prstGeom prst="rect">
                <a:avLst/>
              </a:prstGeom>
              <a:solidFill>
                <a:srgbClr val="D9D2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696" name="Google Shape;2696;g31a8cd79c72_0_92"/>
              <p:cNvSpPr txBox="1"/>
              <p:nvPr/>
            </p:nvSpPr>
            <p:spPr>
              <a:xfrm>
                <a:off x="7953400" y="1510025"/>
                <a:ext cx="2520900" cy="1569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1" lang="en-GB" sz="1500" u="none" cap="none" strike="noStrike">
                    <a:solidFill>
                      <a:srgbClr val="1F1F1F"/>
                    </a:solidFill>
                    <a:latin typeface="Roboto"/>
                    <a:ea typeface="Roboto"/>
                    <a:cs typeface="Roboto"/>
                    <a:sym typeface="Roboto"/>
                  </a:rPr>
                  <a:t>Our mission is </a:t>
                </a:r>
                <a:r>
                  <a:rPr b="0" i="1" lang="en-GB" sz="1500" u="none" cap="none" strike="noStrike">
                    <a:solidFill>
                      <a:srgbClr val="040C28"/>
                    </a:solidFill>
                    <a:latin typeface="Roboto"/>
                    <a:ea typeface="Roboto"/>
                    <a:cs typeface="Roboto"/>
                    <a:sym typeface="Roboto"/>
                  </a:rPr>
                  <a:t>to enhance people's lives by providing a high-quality fitness experience in a welcoming, non-intimidating environment</a:t>
                </a:r>
                <a:r>
                  <a:rPr b="0" i="1" lang="en-GB" sz="1500" u="none" cap="none" strike="noStrike">
                    <a:solidFill>
                      <a:srgbClr val="1F1F1F"/>
                    </a:solidFill>
                    <a:latin typeface="Roboto"/>
                    <a:ea typeface="Roboto"/>
                    <a:cs typeface="Roboto"/>
                    <a:sym typeface="Roboto"/>
                  </a:rPr>
                  <a:t>,</a:t>
                </a:r>
                <a:endParaRPr b="0" i="1" sz="1400" u="none" cap="none" strike="noStrike">
                  <a:solidFill>
                    <a:schemeClr val="lt1"/>
                  </a:solidFill>
                  <a:latin typeface="Arial"/>
                  <a:ea typeface="Arial"/>
                  <a:cs typeface="Arial"/>
                  <a:sym typeface="Arial"/>
                </a:endParaRPr>
              </a:p>
            </p:txBody>
          </p:sp>
        </p:grpSp>
        <p:pic>
          <p:nvPicPr>
            <p:cNvPr id="2697" name="Google Shape;2697;g31a8cd79c72_0_92"/>
            <p:cNvPicPr preferRelativeResize="0"/>
            <p:nvPr/>
          </p:nvPicPr>
          <p:blipFill rotWithShape="1">
            <a:blip r:embed="rId10">
              <a:alphaModFix/>
            </a:blip>
            <a:srcRect b="0" l="0" r="0" t="0"/>
            <a:stretch/>
          </p:blipFill>
          <p:spPr>
            <a:xfrm>
              <a:off x="9763225" y="4023000"/>
              <a:ext cx="980800" cy="9808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A0400"/>
        </a:solidFill>
      </p:bgPr>
    </p:bg>
    <p:spTree>
      <p:nvGrpSpPr>
        <p:cNvPr id="2702" name="Shape 2702"/>
        <p:cNvGrpSpPr/>
        <p:nvPr/>
      </p:nvGrpSpPr>
      <p:grpSpPr>
        <a:xfrm>
          <a:off x="0" y="0"/>
          <a:ext cx="0" cy="0"/>
          <a:chOff x="0" y="0"/>
          <a:chExt cx="0" cy="0"/>
        </a:xfrm>
      </p:grpSpPr>
      <p:sp>
        <p:nvSpPr>
          <p:cNvPr id="2703" name="Google Shape;2703;g31a8cd79c72_0_177"/>
          <p:cNvSpPr/>
          <p:nvPr/>
        </p:nvSpPr>
        <p:spPr>
          <a:xfrm>
            <a:off x="3813180" y="101600"/>
            <a:ext cx="4550700" cy="4274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g31a8cd79c72_0_177"/>
          <p:cNvSpPr/>
          <p:nvPr/>
        </p:nvSpPr>
        <p:spPr>
          <a:xfrm>
            <a:off x="2133600" y="2354674"/>
            <a:ext cx="4550700" cy="4274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g31a8cd79c72_0_177"/>
          <p:cNvSpPr/>
          <p:nvPr/>
        </p:nvSpPr>
        <p:spPr>
          <a:xfrm>
            <a:off x="5207276" y="2354674"/>
            <a:ext cx="4550700" cy="42747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g31a8cd79c72_0_177"/>
          <p:cNvSpPr txBox="1"/>
          <p:nvPr/>
        </p:nvSpPr>
        <p:spPr>
          <a:xfrm>
            <a:off x="5207275" y="341800"/>
            <a:ext cx="2055600" cy="528900"/>
          </a:xfrm>
          <a:prstGeom prst="rect">
            <a:avLst/>
          </a:prstGeom>
          <a:noFill/>
          <a:ln>
            <a:noFill/>
          </a:ln>
        </p:spPr>
        <p:txBody>
          <a:bodyPr anchorCtr="0" anchor="b" bIns="45700" lIns="90000" spcFirstLastPara="1" rIns="91425" wrap="square" tIns="45700">
            <a:normAutofit/>
          </a:bodyPr>
          <a:lstStyle/>
          <a:p>
            <a:pPr indent="0" lvl="0" marL="0" marR="0" rtl="0" algn="l">
              <a:lnSpc>
                <a:spcPct val="110000"/>
              </a:lnSpc>
              <a:spcBef>
                <a:spcPts val="0"/>
              </a:spcBef>
              <a:spcAft>
                <a:spcPts val="0"/>
              </a:spcAft>
              <a:buClr>
                <a:srgbClr val="000000"/>
              </a:buClr>
              <a:buSzPts val="2400"/>
              <a:buFont typeface="Arial"/>
              <a:buNone/>
            </a:pPr>
            <a:r>
              <a:rPr b="0" i="0" lang="en-GB" sz="2400" u="none" cap="none" strike="noStrike">
                <a:solidFill>
                  <a:schemeClr val="lt1"/>
                </a:solidFill>
                <a:latin typeface="Arial"/>
                <a:ea typeface="Arial"/>
                <a:cs typeface="Arial"/>
                <a:sym typeface="Arial"/>
              </a:rPr>
              <a:t>Technology</a:t>
            </a:r>
            <a:endParaRPr b="0" i="1" sz="2400" u="none" cap="none" strike="noStrike">
              <a:solidFill>
                <a:schemeClr val="lt1"/>
              </a:solidFill>
              <a:latin typeface="Arial"/>
              <a:ea typeface="Arial"/>
              <a:cs typeface="Arial"/>
              <a:sym typeface="Arial"/>
            </a:endParaRPr>
          </a:p>
        </p:txBody>
      </p:sp>
      <p:sp>
        <p:nvSpPr>
          <p:cNvPr id="2707" name="Google Shape;2707;g31a8cd79c72_0_177"/>
          <p:cNvSpPr txBox="1"/>
          <p:nvPr/>
        </p:nvSpPr>
        <p:spPr>
          <a:xfrm>
            <a:off x="3381150" y="5863300"/>
            <a:ext cx="2055600" cy="528900"/>
          </a:xfrm>
          <a:prstGeom prst="rect">
            <a:avLst/>
          </a:prstGeom>
          <a:noFill/>
          <a:ln>
            <a:noFill/>
          </a:ln>
        </p:spPr>
        <p:txBody>
          <a:bodyPr anchorCtr="0" anchor="b" bIns="45700" lIns="90000" spcFirstLastPara="1" rIns="91425" wrap="square" tIns="45700">
            <a:normAutofit/>
          </a:bodyPr>
          <a:lstStyle/>
          <a:p>
            <a:pPr indent="0" lvl="0" marL="0" marR="0" rtl="0" algn="ctr">
              <a:lnSpc>
                <a:spcPct val="110000"/>
              </a:lnSpc>
              <a:spcBef>
                <a:spcPts val="0"/>
              </a:spcBef>
              <a:spcAft>
                <a:spcPts val="0"/>
              </a:spcAft>
              <a:buClr>
                <a:srgbClr val="000000"/>
              </a:buClr>
              <a:buSzPts val="2400"/>
              <a:buFont typeface="Arial"/>
              <a:buNone/>
            </a:pPr>
            <a:r>
              <a:rPr b="0" i="0" lang="en-GB" sz="2400" u="none" cap="none" strike="noStrike">
                <a:solidFill>
                  <a:schemeClr val="lt1"/>
                </a:solidFill>
                <a:latin typeface="Arial"/>
                <a:ea typeface="Arial"/>
                <a:cs typeface="Arial"/>
                <a:sym typeface="Arial"/>
              </a:rPr>
              <a:t>Community</a:t>
            </a:r>
            <a:endParaRPr b="0" i="1" sz="2400" u="none" cap="none" strike="noStrike">
              <a:solidFill>
                <a:schemeClr val="lt1"/>
              </a:solidFill>
              <a:latin typeface="Arial"/>
              <a:ea typeface="Arial"/>
              <a:cs typeface="Arial"/>
              <a:sym typeface="Arial"/>
            </a:endParaRPr>
          </a:p>
        </p:txBody>
      </p:sp>
      <p:sp>
        <p:nvSpPr>
          <p:cNvPr id="2708" name="Google Shape;2708;g31a8cd79c72_0_177"/>
          <p:cNvSpPr txBox="1"/>
          <p:nvPr/>
        </p:nvSpPr>
        <p:spPr>
          <a:xfrm>
            <a:off x="6454825" y="5837900"/>
            <a:ext cx="2055600" cy="528900"/>
          </a:xfrm>
          <a:prstGeom prst="rect">
            <a:avLst/>
          </a:prstGeom>
          <a:noFill/>
          <a:ln>
            <a:noFill/>
          </a:ln>
        </p:spPr>
        <p:txBody>
          <a:bodyPr anchorCtr="0" anchor="b" bIns="45700" lIns="90000" spcFirstLastPara="1" rIns="91425" wrap="square" tIns="45700">
            <a:normAutofit fontScale="92500"/>
          </a:bodyPr>
          <a:lstStyle/>
          <a:p>
            <a:pPr indent="0" lvl="0" marL="0" marR="0" rtl="0" algn="l">
              <a:lnSpc>
                <a:spcPct val="110000"/>
              </a:lnSpc>
              <a:spcBef>
                <a:spcPts val="0"/>
              </a:spcBef>
              <a:spcAft>
                <a:spcPts val="0"/>
              </a:spcAft>
              <a:buClr>
                <a:srgbClr val="000000"/>
              </a:buClr>
              <a:buSzPct val="100000"/>
              <a:buFont typeface="Arial"/>
              <a:buNone/>
            </a:pPr>
            <a:r>
              <a:rPr b="0" i="0" lang="en-GB" sz="2400" u="none" cap="none" strike="noStrike">
                <a:solidFill>
                  <a:schemeClr val="lt1"/>
                </a:solidFill>
                <a:latin typeface="Arial"/>
                <a:ea typeface="Arial"/>
                <a:cs typeface="Arial"/>
                <a:sym typeface="Arial"/>
              </a:rPr>
              <a:t>Empowerment</a:t>
            </a:r>
            <a:endParaRPr b="0" i="1" sz="2400" u="none" cap="none" strike="noStrike">
              <a:solidFill>
                <a:schemeClr val="lt1"/>
              </a:solidFill>
              <a:latin typeface="Arial"/>
              <a:ea typeface="Arial"/>
              <a:cs typeface="Arial"/>
              <a:sym typeface="Arial"/>
            </a:endParaRPr>
          </a:p>
        </p:txBody>
      </p:sp>
      <p:pic>
        <p:nvPicPr>
          <p:cNvPr id="2709" name="Google Shape;2709;g31a8cd79c72_0_177"/>
          <p:cNvPicPr preferRelativeResize="0"/>
          <p:nvPr/>
        </p:nvPicPr>
        <p:blipFill rotWithShape="1">
          <a:blip r:embed="rId3">
            <a:alphaModFix/>
          </a:blip>
          <a:srcRect b="0" l="0" r="0" t="0"/>
          <a:stretch/>
        </p:blipFill>
        <p:spPr>
          <a:xfrm>
            <a:off x="5651475" y="3427000"/>
            <a:ext cx="609600" cy="466732"/>
          </a:xfrm>
          <a:prstGeom prst="rect">
            <a:avLst/>
          </a:prstGeom>
          <a:noFill/>
          <a:ln>
            <a:noFill/>
          </a:ln>
        </p:spPr>
      </p:pic>
      <p:pic>
        <p:nvPicPr>
          <p:cNvPr id="2710" name="Google Shape;2710;g31a8cd79c72_0_177"/>
          <p:cNvPicPr preferRelativeResize="0"/>
          <p:nvPr/>
        </p:nvPicPr>
        <p:blipFill rotWithShape="1">
          <a:blip r:embed="rId4">
            <a:alphaModFix/>
          </a:blip>
          <a:srcRect b="0" l="0" r="0" t="0"/>
          <a:stretch/>
        </p:blipFill>
        <p:spPr>
          <a:xfrm>
            <a:off x="4513275" y="2755900"/>
            <a:ext cx="609600" cy="609600"/>
          </a:xfrm>
          <a:prstGeom prst="rect">
            <a:avLst/>
          </a:prstGeom>
          <a:noFill/>
          <a:ln>
            <a:noFill/>
          </a:ln>
        </p:spPr>
      </p:pic>
      <p:pic>
        <p:nvPicPr>
          <p:cNvPr id="2711" name="Google Shape;2711;g31a8cd79c72_0_177"/>
          <p:cNvPicPr preferRelativeResize="0"/>
          <p:nvPr/>
        </p:nvPicPr>
        <p:blipFill rotWithShape="1">
          <a:blip r:embed="rId5">
            <a:alphaModFix/>
          </a:blip>
          <a:srcRect b="0" l="0" r="0" t="0"/>
          <a:stretch/>
        </p:blipFill>
        <p:spPr>
          <a:xfrm>
            <a:off x="5508322" y="5188425"/>
            <a:ext cx="895699" cy="174053"/>
          </a:xfrm>
          <a:prstGeom prst="rect">
            <a:avLst/>
          </a:prstGeom>
          <a:noFill/>
          <a:ln>
            <a:noFill/>
          </a:ln>
        </p:spPr>
      </p:pic>
      <p:pic>
        <p:nvPicPr>
          <p:cNvPr id="2712" name="Google Shape;2712;g31a8cd79c72_0_177"/>
          <p:cNvPicPr preferRelativeResize="0"/>
          <p:nvPr/>
        </p:nvPicPr>
        <p:blipFill rotWithShape="1">
          <a:blip r:embed="rId6">
            <a:alphaModFix/>
          </a:blip>
          <a:srcRect b="37846" l="0" r="0" t="38499"/>
          <a:stretch/>
        </p:blipFill>
        <p:spPr>
          <a:xfrm>
            <a:off x="5368610" y="4528700"/>
            <a:ext cx="1175367" cy="278025"/>
          </a:xfrm>
          <a:prstGeom prst="rect">
            <a:avLst/>
          </a:prstGeom>
          <a:noFill/>
          <a:ln>
            <a:noFill/>
          </a:ln>
        </p:spPr>
      </p:pic>
      <p:pic>
        <p:nvPicPr>
          <p:cNvPr id="2713" name="Google Shape;2713;g31a8cd79c72_0_177"/>
          <p:cNvPicPr preferRelativeResize="0"/>
          <p:nvPr/>
        </p:nvPicPr>
        <p:blipFill rotWithShape="1">
          <a:blip r:embed="rId7">
            <a:alphaModFix/>
          </a:blip>
          <a:srcRect b="0" l="0" r="0" t="0"/>
          <a:stretch/>
        </p:blipFill>
        <p:spPr>
          <a:xfrm>
            <a:off x="5508437" y="1458974"/>
            <a:ext cx="895700" cy="895700"/>
          </a:xfrm>
          <a:prstGeom prst="rect">
            <a:avLst/>
          </a:prstGeom>
          <a:noFill/>
          <a:ln>
            <a:noFill/>
          </a:ln>
        </p:spPr>
      </p:pic>
      <p:pic>
        <p:nvPicPr>
          <p:cNvPr id="2714" name="Google Shape;2714;g31a8cd79c72_0_177"/>
          <p:cNvPicPr preferRelativeResize="0"/>
          <p:nvPr/>
        </p:nvPicPr>
        <p:blipFill rotWithShape="1">
          <a:blip r:embed="rId8">
            <a:alphaModFix/>
          </a:blip>
          <a:srcRect b="0" l="0" r="0" t="0"/>
          <a:stretch/>
        </p:blipFill>
        <p:spPr>
          <a:xfrm>
            <a:off x="5558174" y="4882924"/>
            <a:ext cx="796201" cy="167551"/>
          </a:xfrm>
          <a:prstGeom prst="rect">
            <a:avLst/>
          </a:prstGeom>
          <a:noFill/>
          <a:ln>
            <a:noFill/>
          </a:ln>
        </p:spPr>
      </p:pic>
      <p:pic>
        <p:nvPicPr>
          <p:cNvPr id="2715" name="Google Shape;2715;g31a8cd79c72_0_177"/>
          <p:cNvPicPr preferRelativeResize="0"/>
          <p:nvPr/>
        </p:nvPicPr>
        <p:blipFill rotWithShape="1">
          <a:blip r:embed="rId9">
            <a:alphaModFix/>
          </a:blip>
          <a:srcRect b="0" l="0" r="0" t="0"/>
          <a:stretch/>
        </p:blipFill>
        <p:spPr>
          <a:xfrm>
            <a:off x="5558177" y="4034100"/>
            <a:ext cx="895699" cy="156341"/>
          </a:xfrm>
          <a:prstGeom prst="rect">
            <a:avLst/>
          </a:prstGeom>
          <a:noFill/>
          <a:ln>
            <a:noFill/>
          </a:ln>
        </p:spPr>
      </p:pic>
      <p:sp>
        <p:nvSpPr>
          <p:cNvPr id="2716" name="Google Shape;2716;g31a8cd79c72_0_177"/>
          <p:cNvSpPr/>
          <p:nvPr/>
        </p:nvSpPr>
        <p:spPr>
          <a:xfrm>
            <a:off x="365325" y="200400"/>
            <a:ext cx="2823600" cy="2647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g31a8cd79c72_0_177"/>
          <p:cNvSpPr txBox="1"/>
          <p:nvPr/>
        </p:nvSpPr>
        <p:spPr>
          <a:xfrm>
            <a:off x="1065075" y="406600"/>
            <a:ext cx="1576500" cy="399300"/>
          </a:xfrm>
          <a:prstGeom prst="rect">
            <a:avLst/>
          </a:prstGeom>
          <a:noFill/>
          <a:ln>
            <a:noFill/>
          </a:ln>
        </p:spPr>
        <p:txBody>
          <a:bodyPr anchorCtr="0" anchor="b" bIns="45700" lIns="90000" spcFirstLastPara="1" rIns="91425" wrap="square" tIns="45700">
            <a:normAutofit fontScale="70000"/>
          </a:bodyPr>
          <a:lstStyle/>
          <a:p>
            <a:pPr indent="0" lvl="0" marL="0" marR="0" rtl="0" algn="l">
              <a:lnSpc>
                <a:spcPct val="110000"/>
              </a:lnSpc>
              <a:spcBef>
                <a:spcPts val="0"/>
              </a:spcBef>
              <a:spcAft>
                <a:spcPts val="0"/>
              </a:spcAft>
              <a:buClr>
                <a:srgbClr val="000000"/>
              </a:buClr>
              <a:buSzPct val="100000"/>
              <a:buFont typeface="Arial"/>
              <a:buNone/>
            </a:pPr>
            <a:r>
              <a:rPr b="0" i="0" lang="en-GB" sz="2400" u="none" cap="none" strike="noStrike">
                <a:solidFill>
                  <a:schemeClr val="lt1"/>
                </a:solidFill>
                <a:latin typeface="Arial"/>
                <a:ea typeface="Arial"/>
                <a:cs typeface="Arial"/>
                <a:sym typeface="Arial"/>
              </a:rPr>
              <a:t>Good Fitness</a:t>
            </a:r>
            <a:endParaRPr b="0" i="1" sz="2400" u="none" cap="none" strike="noStrike">
              <a:solidFill>
                <a:schemeClr val="lt1"/>
              </a:solidFill>
              <a:latin typeface="Arial"/>
              <a:ea typeface="Arial"/>
              <a:cs typeface="Arial"/>
              <a:sym typeface="Arial"/>
            </a:endParaRPr>
          </a:p>
        </p:txBody>
      </p:sp>
      <p:pic>
        <p:nvPicPr>
          <p:cNvPr id="2718" name="Google Shape;2718;g31a8cd79c72_0_177"/>
          <p:cNvPicPr preferRelativeResize="0"/>
          <p:nvPr/>
        </p:nvPicPr>
        <p:blipFill rotWithShape="1">
          <a:blip r:embed="rId10">
            <a:alphaModFix/>
          </a:blip>
          <a:srcRect b="0" l="0" r="0" t="0"/>
          <a:stretch/>
        </p:blipFill>
        <p:spPr>
          <a:xfrm>
            <a:off x="760775" y="952500"/>
            <a:ext cx="796200" cy="796200"/>
          </a:xfrm>
          <a:prstGeom prst="rect">
            <a:avLst/>
          </a:prstGeom>
          <a:noFill/>
          <a:ln>
            <a:noFill/>
          </a:ln>
        </p:spPr>
      </p:pic>
      <p:pic>
        <p:nvPicPr>
          <p:cNvPr id="2719" name="Google Shape;2719;g31a8cd79c72_0_177"/>
          <p:cNvPicPr preferRelativeResize="0"/>
          <p:nvPr/>
        </p:nvPicPr>
        <p:blipFill rotWithShape="1">
          <a:blip r:embed="rId11">
            <a:alphaModFix/>
          </a:blip>
          <a:srcRect b="0" l="0" r="0" t="0"/>
          <a:stretch/>
        </p:blipFill>
        <p:spPr>
          <a:xfrm>
            <a:off x="1583325" y="520950"/>
            <a:ext cx="1354525" cy="1354525"/>
          </a:xfrm>
          <a:prstGeom prst="rect">
            <a:avLst/>
          </a:prstGeom>
          <a:noFill/>
          <a:ln>
            <a:noFill/>
          </a:ln>
        </p:spPr>
      </p:pic>
      <p:pic>
        <p:nvPicPr>
          <p:cNvPr id="2720" name="Google Shape;2720;g31a8cd79c72_0_177"/>
          <p:cNvPicPr preferRelativeResize="0"/>
          <p:nvPr/>
        </p:nvPicPr>
        <p:blipFill rotWithShape="1">
          <a:blip r:embed="rId12">
            <a:alphaModFix/>
          </a:blip>
          <a:srcRect b="0" l="0" r="0" t="0"/>
          <a:stretch/>
        </p:blipFill>
        <p:spPr>
          <a:xfrm>
            <a:off x="1413225" y="1748699"/>
            <a:ext cx="727800" cy="72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g31a8cd79c72_0_26"/>
          <p:cNvSpPr txBox="1"/>
          <p:nvPr>
            <p:ph type="title"/>
          </p:nvPr>
        </p:nvSpPr>
        <p:spPr>
          <a:xfrm>
            <a:off x="273050" y="274637"/>
            <a:ext cx="11642700" cy="66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800"/>
              <a:buFont typeface="Arial"/>
              <a:buNone/>
            </a:pPr>
            <a:r>
              <a:rPr lang="en-GB"/>
              <a:t>Brand Positioning: Content Variety vs. Price</a:t>
            </a:r>
            <a:endParaRPr/>
          </a:p>
        </p:txBody>
      </p:sp>
      <p:pic>
        <p:nvPicPr>
          <p:cNvPr id="2727" name="Google Shape;2727;g31a8cd79c72_0_26"/>
          <p:cNvPicPr preferRelativeResize="0"/>
          <p:nvPr/>
        </p:nvPicPr>
        <p:blipFill rotWithShape="1">
          <a:blip r:embed="rId3">
            <a:alphaModFix/>
          </a:blip>
          <a:srcRect b="6858" l="4643" r="7078" t="6875"/>
          <a:stretch/>
        </p:blipFill>
        <p:spPr>
          <a:xfrm>
            <a:off x="1646513" y="780975"/>
            <a:ext cx="8898975" cy="5742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g31a8cd79c72_0_20"/>
          <p:cNvSpPr txBox="1"/>
          <p:nvPr>
            <p:ph type="title"/>
          </p:nvPr>
        </p:nvSpPr>
        <p:spPr>
          <a:xfrm>
            <a:off x="273050" y="274637"/>
            <a:ext cx="11642700" cy="66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800"/>
              <a:buFont typeface="Arial"/>
              <a:buNone/>
            </a:pPr>
            <a:r>
              <a:rPr lang="en-GB"/>
              <a:t>Brand Positioning: Product Line vs. Price</a:t>
            </a:r>
            <a:endParaRPr/>
          </a:p>
        </p:txBody>
      </p:sp>
      <p:pic>
        <p:nvPicPr>
          <p:cNvPr id="2734" name="Google Shape;2734;g31a8cd79c72_0_20"/>
          <p:cNvPicPr preferRelativeResize="0"/>
          <p:nvPr/>
        </p:nvPicPr>
        <p:blipFill rotWithShape="1">
          <a:blip r:embed="rId3">
            <a:alphaModFix/>
          </a:blip>
          <a:srcRect b="6195" l="4292" r="6460" t="7019"/>
          <a:stretch/>
        </p:blipFill>
        <p:spPr>
          <a:xfrm>
            <a:off x="1554737" y="750450"/>
            <a:ext cx="9082529" cy="5831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g31a739c686f_1_21"/>
          <p:cNvSpPr txBox="1"/>
          <p:nvPr>
            <p:ph type="title"/>
          </p:nvPr>
        </p:nvSpPr>
        <p:spPr>
          <a:xfrm>
            <a:off x="273050" y="293687"/>
            <a:ext cx="11642700" cy="9852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rgbClr val="FEFF00"/>
              </a:buClr>
              <a:buSzPts val="8000"/>
              <a:buFont typeface="Arial"/>
              <a:buNone/>
            </a:pPr>
            <a:r>
              <a:rPr lang="en-GB">
                <a:solidFill>
                  <a:schemeClr val="lt1"/>
                </a:solidFill>
              </a:rPr>
              <a:t>Solutions</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g31aefd1e19f_0_13"/>
          <p:cNvSpPr txBox="1"/>
          <p:nvPr>
            <p:ph type="title"/>
          </p:nvPr>
        </p:nvSpPr>
        <p:spPr>
          <a:xfrm>
            <a:off x="542332" y="876966"/>
            <a:ext cx="6116400" cy="4557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SzPts val="4800"/>
              <a:buNone/>
            </a:pPr>
            <a:r>
              <a:rPr lang="en-GB" sz="3700"/>
              <a:t>Strategic Recommendations</a:t>
            </a:r>
            <a:endParaRPr sz="3300"/>
          </a:p>
        </p:txBody>
      </p:sp>
      <p:sp>
        <p:nvSpPr>
          <p:cNvPr id="2746" name="Google Shape;2746;g31aefd1e19f_0_13"/>
          <p:cNvSpPr/>
          <p:nvPr/>
        </p:nvSpPr>
        <p:spPr>
          <a:xfrm>
            <a:off x="829575" y="1829400"/>
            <a:ext cx="3417000" cy="3477300"/>
          </a:xfrm>
          <a:prstGeom prst="ellipse">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g31aefd1e19f_0_13"/>
          <p:cNvSpPr/>
          <p:nvPr/>
        </p:nvSpPr>
        <p:spPr>
          <a:xfrm>
            <a:off x="4387500" y="1829400"/>
            <a:ext cx="3417000" cy="3477300"/>
          </a:xfrm>
          <a:prstGeom prst="ellipse">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g31aefd1e19f_0_13"/>
          <p:cNvSpPr/>
          <p:nvPr/>
        </p:nvSpPr>
        <p:spPr>
          <a:xfrm>
            <a:off x="7945425" y="1829400"/>
            <a:ext cx="3417000" cy="3477300"/>
          </a:xfrm>
          <a:prstGeom prst="ellipse">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g31aefd1e19f_0_13"/>
          <p:cNvSpPr txBox="1"/>
          <p:nvPr>
            <p:ph type="title"/>
          </p:nvPr>
        </p:nvSpPr>
        <p:spPr>
          <a:xfrm>
            <a:off x="1847176" y="2800850"/>
            <a:ext cx="1381800" cy="2832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SzPts val="4800"/>
              <a:buNone/>
            </a:pPr>
            <a:r>
              <a:rPr b="1" lang="en-GB" sz="2300">
                <a:solidFill>
                  <a:schemeClr val="lt1"/>
                </a:solidFill>
              </a:rPr>
              <a:t>Diversify</a:t>
            </a:r>
            <a:endParaRPr b="1" sz="1900">
              <a:solidFill>
                <a:schemeClr val="lt1"/>
              </a:solidFill>
            </a:endParaRPr>
          </a:p>
        </p:txBody>
      </p:sp>
      <p:sp>
        <p:nvSpPr>
          <p:cNvPr id="2750" name="Google Shape;2750;g31aefd1e19f_0_13"/>
          <p:cNvSpPr txBox="1"/>
          <p:nvPr>
            <p:ph type="title"/>
          </p:nvPr>
        </p:nvSpPr>
        <p:spPr>
          <a:xfrm>
            <a:off x="5359751" y="2800850"/>
            <a:ext cx="1381800" cy="2832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SzPts val="4800"/>
              <a:buNone/>
            </a:pPr>
            <a:r>
              <a:rPr b="1" lang="en-GB" sz="2300">
                <a:solidFill>
                  <a:schemeClr val="lt1"/>
                </a:solidFill>
              </a:rPr>
              <a:t>Expand</a:t>
            </a:r>
            <a:endParaRPr b="1" sz="1900">
              <a:solidFill>
                <a:schemeClr val="lt1"/>
              </a:solidFill>
            </a:endParaRPr>
          </a:p>
        </p:txBody>
      </p:sp>
      <p:sp>
        <p:nvSpPr>
          <p:cNvPr id="2751" name="Google Shape;2751;g31aefd1e19f_0_13"/>
          <p:cNvSpPr txBox="1"/>
          <p:nvPr>
            <p:ph type="title"/>
          </p:nvPr>
        </p:nvSpPr>
        <p:spPr>
          <a:xfrm>
            <a:off x="8963026" y="2800850"/>
            <a:ext cx="1381800" cy="2832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SzPts val="4800"/>
              <a:buNone/>
            </a:pPr>
            <a:r>
              <a:rPr b="1" lang="en-GB" sz="2300">
                <a:solidFill>
                  <a:schemeClr val="lt1"/>
                </a:solidFill>
              </a:rPr>
              <a:t>Innovate</a:t>
            </a:r>
            <a:endParaRPr b="1" sz="1900">
              <a:solidFill>
                <a:schemeClr val="lt1"/>
              </a:solidFill>
            </a:endParaRPr>
          </a:p>
        </p:txBody>
      </p:sp>
      <p:sp>
        <p:nvSpPr>
          <p:cNvPr id="2752" name="Google Shape;2752;g31aefd1e19f_0_13"/>
          <p:cNvSpPr txBox="1"/>
          <p:nvPr/>
        </p:nvSpPr>
        <p:spPr>
          <a:xfrm>
            <a:off x="1340925" y="3242350"/>
            <a:ext cx="2394300" cy="1092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300"/>
              </a:spcBef>
              <a:spcAft>
                <a:spcPts val="0"/>
              </a:spcAft>
              <a:buClr>
                <a:srgbClr val="000000"/>
              </a:buClr>
              <a:buSzPts val="1300"/>
              <a:buFont typeface="Arial"/>
              <a:buNone/>
            </a:pPr>
            <a:r>
              <a:rPr b="0" i="0" lang="en-GB" sz="1300" u="none" cap="none" strike="noStrike">
                <a:solidFill>
                  <a:schemeClr val="lt1"/>
                </a:solidFill>
                <a:latin typeface="Arial"/>
                <a:ea typeface="Arial"/>
                <a:cs typeface="Arial"/>
                <a:sym typeface="Arial"/>
              </a:rPr>
              <a:t>Peloton’s content library with exclusive strength-based programs and hybrid workout options, such as Pilates and barre.</a:t>
            </a:r>
            <a:endParaRPr b="0" i="0" sz="1400" u="none" cap="none" strike="noStrike">
              <a:solidFill>
                <a:schemeClr val="lt1"/>
              </a:solidFill>
              <a:latin typeface="Arial"/>
              <a:ea typeface="Arial"/>
              <a:cs typeface="Arial"/>
              <a:sym typeface="Arial"/>
            </a:endParaRPr>
          </a:p>
        </p:txBody>
      </p:sp>
      <p:sp>
        <p:nvSpPr>
          <p:cNvPr id="2753" name="Google Shape;2753;g31aefd1e19f_0_13"/>
          <p:cNvSpPr txBox="1"/>
          <p:nvPr/>
        </p:nvSpPr>
        <p:spPr>
          <a:xfrm>
            <a:off x="4959775" y="3242350"/>
            <a:ext cx="2394300" cy="1092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300"/>
              </a:spcBef>
              <a:spcAft>
                <a:spcPts val="0"/>
              </a:spcAft>
              <a:buClr>
                <a:schemeClr val="dk1"/>
              </a:buClr>
              <a:buSzPts val="1100"/>
              <a:buFont typeface="Arial"/>
              <a:buNone/>
            </a:pPr>
            <a:r>
              <a:rPr b="0" i="0" lang="en-GB" sz="1300" u="none" cap="none" strike="noStrike">
                <a:solidFill>
                  <a:schemeClr val="lt1"/>
                </a:solidFill>
                <a:latin typeface="Arial"/>
                <a:ea typeface="Arial"/>
                <a:cs typeface="Arial"/>
                <a:sym typeface="Arial"/>
              </a:rPr>
              <a:t>Marketing efforts to highlight the app-only subscription, clarifying that Peloton’s value extends beyond equipment ownership</a:t>
            </a:r>
            <a:endParaRPr b="0" i="0" sz="1400" u="none" cap="none" strike="noStrike">
              <a:solidFill>
                <a:schemeClr val="lt1"/>
              </a:solidFill>
              <a:latin typeface="Arial"/>
              <a:ea typeface="Arial"/>
              <a:cs typeface="Arial"/>
              <a:sym typeface="Arial"/>
            </a:endParaRPr>
          </a:p>
        </p:txBody>
      </p:sp>
      <p:sp>
        <p:nvSpPr>
          <p:cNvPr id="2754" name="Google Shape;2754;g31aefd1e19f_0_13"/>
          <p:cNvSpPr txBox="1"/>
          <p:nvPr/>
        </p:nvSpPr>
        <p:spPr>
          <a:xfrm>
            <a:off x="8456775" y="3242350"/>
            <a:ext cx="2394300" cy="892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300"/>
              </a:spcBef>
              <a:spcAft>
                <a:spcPts val="0"/>
              </a:spcAft>
              <a:buClr>
                <a:schemeClr val="dk1"/>
              </a:buClr>
              <a:buSzPts val="1100"/>
              <a:buFont typeface="Arial"/>
              <a:buNone/>
            </a:pPr>
            <a:r>
              <a:rPr b="0" i="0" lang="en-GB" sz="1300" u="none" cap="none" strike="noStrike">
                <a:solidFill>
                  <a:schemeClr val="lt1"/>
                </a:solidFill>
                <a:latin typeface="Arial"/>
                <a:ea typeface="Arial"/>
                <a:cs typeface="Arial"/>
                <a:sym typeface="Arial"/>
              </a:rPr>
              <a:t>New partnerships and acquisitions to enhance market reach and attract a broader audience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59" name="Shape 2759"/>
        <p:cNvGrpSpPr/>
        <p:nvPr/>
      </p:nvGrpSpPr>
      <p:grpSpPr>
        <a:xfrm>
          <a:off x="0" y="0"/>
          <a:ext cx="0" cy="0"/>
          <a:chOff x="0" y="0"/>
          <a:chExt cx="0" cy="0"/>
        </a:xfrm>
      </p:grpSpPr>
      <p:sp>
        <p:nvSpPr>
          <p:cNvPr id="2760" name="Google Shape;2760;g31a8cd79c72_0_38"/>
          <p:cNvSpPr txBox="1"/>
          <p:nvPr>
            <p:ph type="title"/>
          </p:nvPr>
        </p:nvSpPr>
        <p:spPr>
          <a:xfrm>
            <a:off x="273050" y="274637"/>
            <a:ext cx="11642700" cy="66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800"/>
              <a:buFont typeface="Arial"/>
              <a:buNone/>
            </a:pPr>
            <a:r>
              <a:rPr lang="en-GB">
                <a:solidFill>
                  <a:schemeClr val="lt1"/>
                </a:solidFill>
              </a:rPr>
              <a:t>Diversify</a:t>
            </a:r>
            <a:endParaRPr>
              <a:solidFill>
                <a:schemeClr val="lt1"/>
              </a:solidFill>
            </a:endParaRPr>
          </a:p>
        </p:txBody>
      </p:sp>
      <p:pic>
        <p:nvPicPr>
          <p:cNvPr id="2761" name="Google Shape;2761;g31a8cd79c72_0_38"/>
          <p:cNvPicPr preferRelativeResize="0"/>
          <p:nvPr/>
        </p:nvPicPr>
        <p:blipFill rotWithShape="1">
          <a:blip r:embed="rId3">
            <a:alphaModFix/>
          </a:blip>
          <a:srcRect b="0" l="0" r="6384" t="0"/>
          <a:stretch/>
        </p:blipFill>
        <p:spPr>
          <a:xfrm>
            <a:off x="274650" y="3981950"/>
            <a:ext cx="4440873" cy="2523624"/>
          </a:xfrm>
          <a:prstGeom prst="rect">
            <a:avLst/>
          </a:prstGeom>
          <a:noFill/>
          <a:ln>
            <a:noFill/>
          </a:ln>
        </p:spPr>
      </p:pic>
      <p:pic>
        <p:nvPicPr>
          <p:cNvPr id="2762" name="Google Shape;2762;g31a8cd79c72_0_38"/>
          <p:cNvPicPr preferRelativeResize="0"/>
          <p:nvPr/>
        </p:nvPicPr>
        <p:blipFill rotWithShape="1">
          <a:blip r:embed="rId4">
            <a:alphaModFix/>
          </a:blip>
          <a:srcRect b="0" l="0" r="0" t="0"/>
          <a:stretch/>
        </p:blipFill>
        <p:spPr>
          <a:xfrm>
            <a:off x="274649" y="786000"/>
            <a:ext cx="3479273" cy="3104076"/>
          </a:xfrm>
          <a:prstGeom prst="rect">
            <a:avLst/>
          </a:prstGeom>
          <a:noFill/>
          <a:ln>
            <a:noFill/>
          </a:ln>
        </p:spPr>
      </p:pic>
      <p:pic>
        <p:nvPicPr>
          <p:cNvPr id="2763" name="Google Shape;2763;g31a8cd79c72_0_38"/>
          <p:cNvPicPr preferRelativeResize="0"/>
          <p:nvPr/>
        </p:nvPicPr>
        <p:blipFill rotWithShape="1">
          <a:blip r:embed="rId5">
            <a:alphaModFix/>
          </a:blip>
          <a:srcRect b="0" l="0" r="0" t="0"/>
          <a:stretch/>
        </p:blipFill>
        <p:spPr>
          <a:xfrm>
            <a:off x="4837850" y="3981950"/>
            <a:ext cx="2732732" cy="2523623"/>
          </a:xfrm>
          <a:prstGeom prst="rect">
            <a:avLst/>
          </a:prstGeom>
          <a:noFill/>
          <a:ln>
            <a:noFill/>
          </a:ln>
        </p:spPr>
      </p:pic>
      <p:sp>
        <p:nvSpPr>
          <p:cNvPr id="2764" name="Google Shape;2764;g31a8cd79c72_0_38"/>
          <p:cNvSpPr txBox="1"/>
          <p:nvPr/>
        </p:nvSpPr>
        <p:spPr>
          <a:xfrm>
            <a:off x="7841375" y="786000"/>
            <a:ext cx="3846300" cy="23088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lt1"/>
              </a:buClr>
              <a:buSzPts val="1600"/>
              <a:buFont typeface="Arial"/>
              <a:buChar char="-"/>
            </a:pPr>
            <a:r>
              <a:rPr b="0" i="0" lang="en-GB" sz="1400" u="none" cap="none" strike="noStrike">
                <a:solidFill>
                  <a:schemeClr val="lt1"/>
                </a:solidFill>
                <a:latin typeface="Arial"/>
                <a:ea typeface="Arial"/>
                <a:cs typeface="Arial"/>
                <a:sym typeface="Arial"/>
              </a:rPr>
              <a:t>Capitalizing on the surging pilates and other trends to bring more visibility and attract new consumers</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30200" lvl="0" marL="457200" marR="0" rtl="0" algn="l">
              <a:lnSpc>
                <a:spcPct val="100000"/>
              </a:lnSpc>
              <a:spcBef>
                <a:spcPts val="0"/>
              </a:spcBef>
              <a:spcAft>
                <a:spcPts val="0"/>
              </a:spcAft>
              <a:buClr>
                <a:schemeClr val="lt1"/>
              </a:buClr>
              <a:buSzPts val="1600"/>
              <a:buFont typeface="Arial"/>
              <a:buChar char="-"/>
            </a:pPr>
            <a:r>
              <a:rPr b="0" i="0" lang="en-GB" sz="1400" u="none" cap="none" strike="noStrike">
                <a:solidFill>
                  <a:schemeClr val="lt1"/>
                </a:solidFill>
                <a:latin typeface="Arial"/>
                <a:ea typeface="Arial"/>
                <a:cs typeface="Arial"/>
                <a:sym typeface="Arial"/>
              </a:rPr>
              <a:t>Hybrid workout options (Pilates, barre, strength) provide variety, while maintaining Peloton’s customer’s demands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765" name="Google Shape;2765;g31a8cd79c72_0_38"/>
          <p:cNvPicPr preferRelativeResize="0"/>
          <p:nvPr/>
        </p:nvPicPr>
        <p:blipFill rotWithShape="1">
          <a:blip r:embed="rId6">
            <a:alphaModFix/>
          </a:blip>
          <a:srcRect b="0" l="0" r="0" t="0"/>
          <a:stretch/>
        </p:blipFill>
        <p:spPr>
          <a:xfrm>
            <a:off x="3862249" y="786000"/>
            <a:ext cx="3704980" cy="3104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g31a185bb7f0_1_24"/>
          <p:cNvSpPr txBox="1"/>
          <p:nvPr>
            <p:ph idx="2" type="body"/>
          </p:nvPr>
        </p:nvSpPr>
        <p:spPr>
          <a:xfrm>
            <a:off x="659900" y="2251500"/>
            <a:ext cx="9538200" cy="23550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400"/>
              </a:spcBef>
              <a:spcAft>
                <a:spcPts val="0"/>
              </a:spcAft>
              <a:buSzPts val="1800"/>
              <a:buNone/>
            </a:pPr>
            <a:r>
              <a:rPr b="1" lang="en-GB" sz="3800">
                <a:solidFill>
                  <a:schemeClr val="lt1"/>
                </a:solidFill>
              </a:rPr>
              <a:t>In just two years, Peloton went from a </a:t>
            </a:r>
            <a:endParaRPr b="1" sz="3800">
              <a:solidFill>
                <a:schemeClr val="lt1"/>
              </a:solidFill>
            </a:endParaRPr>
          </a:p>
          <a:p>
            <a:pPr indent="0" lvl="0" marL="0" rtl="0" algn="l">
              <a:lnSpc>
                <a:spcPct val="110000"/>
              </a:lnSpc>
              <a:spcBef>
                <a:spcPts val="600"/>
              </a:spcBef>
              <a:spcAft>
                <a:spcPts val="600"/>
              </a:spcAft>
              <a:buSzPts val="1800"/>
              <a:buNone/>
            </a:pPr>
            <a:r>
              <a:rPr b="1" lang="en-GB" sz="3800">
                <a:solidFill>
                  <a:srgbClr val="34FF32"/>
                </a:solidFill>
              </a:rPr>
              <a:t>$1.3 billion revenue peak</a:t>
            </a:r>
            <a:r>
              <a:rPr b="1" lang="en-GB" sz="3800">
                <a:solidFill>
                  <a:schemeClr val="lt1"/>
                </a:solidFill>
              </a:rPr>
              <a:t> to facing significant market challenges. </a:t>
            </a:r>
            <a:endParaRPr sz="3600">
              <a:solidFill>
                <a:schemeClr val="lt1"/>
              </a:solidFill>
            </a:endParaRPr>
          </a:p>
        </p:txBody>
      </p:sp>
      <p:pic>
        <p:nvPicPr>
          <p:cNvPr id="2518" name="Google Shape;2518;g31a185bb7f0_1_24"/>
          <p:cNvPicPr preferRelativeResize="0"/>
          <p:nvPr/>
        </p:nvPicPr>
        <p:blipFill rotWithShape="1">
          <a:blip r:embed="rId3">
            <a:alphaModFix/>
          </a:blip>
          <a:srcRect b="17570" l="20909" r="21025" t="9791"/>
          <a:stretch/>
        </p:blipFill>
        <p:spPr>
          <a:xfrm>
            <a:off x="11006738" y="5490325"/>
            <a:ext cx="795525" cy="995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0" name="Shape 2770"/>
        <p:cNvGrpSpPr/>
        <p:nvPr/>
      </p:nvGrpSpPr>
      <p:grpSpPr>
        <a:xfrm>
          <a:off x="0" y="0"/>
          <a:ext cx="0" cy="0"/>
          <a:chOff x="0" y="0"/>
          <a:chExt cx="0" cy="0"/>
        </a:xfrm>
      </p:grpSpPr>
      <p:sp>
        <p:nvSpPr>
          <p:cNvPr id="2771" name="Google Shape;2771;g31a8cd79c72_0_56"/>
          <p:cNvSpPr txBox="1"/>
          <p:nvPr>
            <p:ph type="title"/>
          </p:nvPr>
        </p:nvSpPr>
        <p:spPr>
          <a:xfrm>
            <a:off x="273050" y="274637"/>
            <a:ext cx="11642700" cy="66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800"/>
              <a:buFont typeface="Arial"/>
              <a:buNone/>
            </a:pPr>
            <a:r>
              <a:rPr lang="en-GB">
                <a:solidFill>
                  <a:schemeClr val="lt1"/>
                </a:solidFill>
              </a:rPr>
              <a:t>Expand</a:t>
            </a:r>
            <a:endParaRPr>
              <a:solidFill>
                <a:schemeClr val="lt1"/>
              </a:solidFill>
            </a:endParaRPr>
          </a:p>
        </p:txBody>
      </p:sp>
      <p:pic>
        <p:nvPicPr>
          <p:cNvPr id="2772" name="Google Shape;2772;g31a8cd79c72_0_56"/>
          <p:cNvPicPr preferRelativeResize="0"/>
          <p:nvPr/>
        </p:nvPicPr>
        <p:blipFill rotWithShape="1">
          <a:blip r:embed="rId3">
            <a:alphaModFix/>
          </a:blip>
          <a:srcRect b="0" l="0" r="0" t="0"/>
          <a:stretch/>
        </p:blipFill>
        <p:spPr>
          <a:xfrm>
            <a:off x="306450" y="939725"/>
            <a:ext cx="6652377" cy="4419674"/>
          </a:xfrm>
          <a:prstGeom prst="rect">
            <a:avLst/>
          </a:prstGeom>
          <a:noFill/>
          <a:ln>
            <a:noFill/>
          </a:ln>
        </p:spPr>
      </p:pic>
      <p:pic>
        <p:nvPicPr>
          <p:cNvPr id="2773" name="Google Shape;2773;g31a8cd79c72_0_56"/>
          <p:cNvPicPr preferRelativeResize="0"/>
          <p:nvPr/>
        </p:nvPicPr>
        <p:blipFill rotWithShape="1">
          <a:blip r:embed="rId4">
            <a:alphaModFix/>
          </a:blip>
          <a:srcRect b="0" l="0" r="0" t="0"/>
          <a:stretch/>
        </p:blipFill>
        <p:spPr>
          <a:xfrm>
            <a:off x="7206475" y="939725"/>
            <a:ext cx="3657477" cy="4419673"/>
          </a:xfrm>
          <a:prstGeom prst="rect">
            <a:avLst/>
          </a:prstGeom>
          <a:noFill/>
          <a:ln>
            <a:noFill/>
          </a:ln>
        </p:spPr>
      </p:pic>
      <p:sp>
        <p:nvSpPr>
          <p:cNvPr id="2774" name="Google Shape;2774;g31a8cd79c72_0_56"/>
          <p:cNvSpPr txBox="1"/>
          <p:nvPr/>
        </p:nvSpPr>
        <p:spPr>
          <a:xfrm>
            <a:off x="330225" y="5533575"/>
            <a:ext cx="10045800" cy="7389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Increase marketing campaigns to keep audiences informed: Peloton is more than just bikes</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Strengthen social media presence to ensure messaging stays strong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Stay relevant! Especially amidst changing landscapes (pandemic, trends)</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9" name="Shape 2779"/>
        <p:cNvGrpSpPr/>
        <p:nvPr/>
      </p:nvGrpSpPr>
      <p:grpSpPr>
        <a:xfrm>
          <a:off x="0" y="0"/>
          <a:ext cx="0" cy="0"/>
          <a:chOff x="0" y="0"/>
          <a:chExt cx="0" cy="0"/>
        </a:xfrm>
      </p:grpSpPr>
      <p:sp>
        <p:nvSpPr>
          <p:cNvPr id="2780" name="Google Shape;2780;p6"/>
          <p:cNvSpPr txBox="1"/>
          <p:nvPr>
            <p:ph type="title"/>
          </p:nvPr>
        </p:nvSpPr>
        <p:spPr>
          <a:xfrm>
            <a:off x="273050" y="274637"/>
            <a:ext cx="11642724" cy="66516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800"/>
              <a:buFont typeface="Arial"/>
              <a:buNone/>
            </a:pPr>
            <a:r>
              <a:rPr lang="en-GB">
                <a:solidFill>
                  <a:schemeClr val="lt1"/>
                </a:solidFill>
              </a:rPr>
              <a:t>Innovate</a:t>
            </a:r>
            <a:endParaRPr>
              <a:solidFill>
                <a:schemeClr val="lt1"/>
              </a:solidFill>
            </a:endParaRPr>
          </a:p>
        </p:txBody>
      </p:sp>
      <p:pic>
        <p:nvPicPr>
          <p:cNvPr id="2781" name="Google Shape;2781;p6"/>
          <p:cNvPicPr preferRelativeResize="0"/>
          <p:nvPr/>
        </p:nvPicPr>
        <p:blipFill rotWithShape="1">
          <a:blip r:embed="rId3">
            <a:alphaModFix/>
          </a:blip>
          <a:srcRect b="0" l="15727" r="16332" t="0"/>
          <a:stretch/>
        </p:blipFill>
        <p:spPr>
          <a:xfrm>
            <a:off x="2400787" y="1202300"/>
            <a:ext cx="2918625" cy="4828923"/>
          </a:xfrm>
          <a:prstGeom prst="rect">
            <a:avLst/>
          </a:prstGeom>
          <a:noFill/>
          <a:ln>
            <a:noFill/>
          </a:ln>
        </p:spPr>
      </p:pic>
      <p:pic>
        <p:nvPicPr>
          <p:cNvPr id="2782" name="Google Shape;2782;p6"/>
          <p:cNvPicPr preferRelativeResize="0"/>
          <p:nvPr/>
        </p:nvPicPr>
        <p:blipFill rotWithShape="1">
          <a:blip r:embed="rId4">
            <a:alphaModFix/>
          </a:blip>
          <a:srcRect b="0" l="0" r="2694" t="1380"/>
          <a:stretch/>
        </p:blipFill>
        <p:spPr>
          <a:xfrm>
            <a:off x="5471825" y="1202300"/>
            <a:ext cx="2702267" cy="4828923"/>
          </a:xfrm>
          <a:prstGeom prst="rect">
            <a:avLst/>
          </a:prstGeom>
          <a:noFill/>
          <a:ln>
            <a:noFill/>
          </a:ln>
        </p:spPr>
      </p:pic>
      <p:sp>
        <p:nvSpPr>
          <p:cNvPr id="2783" name="Google Shape;2783;p6"/>
          <p:cNvSpPr txBox="1"/>
          <p:nvPr/>
        </p:nvSpPr>
        <p:spPr>
          <a:xfrm>
            <a:off x="114300" y="1076950"/>
            <a:ext cx="2217600" cy="3570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lt1"/>
              </a:buClr>
              <a:buSzPts val="1600"/>
              <a:buFont typeface="Arial"/>
              <a:buChar char="-"/>
            </a:pPr>
            <a:r>
              <a:rPr b="0" i="0" lang="en-GB" sz="1400" u="none" cap="none" strike="noStrike">
                <a:solidFill>
                  <a:schemeClr val="lt1"/>
                </a:solidFill>
                <a:latin typeface="Arial"/>
                <a:ea typeface="Arial"/>
                <a:cs typeface="Arial"/>
                <a:sym typeface="Arial"/>
              </a:rPr>
              <a:t>Create innovative celebrity masterclasses to reach a broader audience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Product expansion to better target Peloton’s customer preference (ex: strength)</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Other acquisitions for broader market share (ex. Tonal. Strength App)</a:t>
            </a:r>
            <a:endParaRPr b="0" i="0" sz="1400" u="none" cap="none" strike="noStrike">
              <a:solidFill>
                <a:schemeClr val="lt1"/>
              </a:solidFill>
              <a:latin typeface="Arial"/>
              <a:ea typeface="Arial"/>
              <a:cs typeface="Arial"/>
              <a:sym typeface="Arial"/>
            </a:endParaRPr>
          </a:p>
        </p:txBody>
      </p:sp>
      <p:pic>
        <p:nvPicPr>
          <p:cNvPr id="2784" name="Google Shape;2784;p6"/>
          <p:cNvPicPr preferRelativeResize="0"/>
          <p:nvPr/>
        </p:nvPicPr>
        <p:blipFill rotWithShape="1">
          <a:blip r:embed="rId5">
            <a:alphaModFix/>
          </a:blip>
          <a:srcRect b="0" l="0" r="0" t="0"/>
          <a:stretch/>
        </p:blipFill>
        <p:spPr>
          <a:xfrm>
            <a:off x="8326500" y="1202300"/>
            <a:ext cx="3120776" cy="48289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789" name="Shape 2789"/>
        <p:cNvGrpSpPr/>
        <p:nvPr/>
      </p:nvGrpSpPr>
      <p:grpSpPr>
        <a:xfrm>
          <a:off x="0" y="0"/>
          <a:ext cx="0" cy="0"/>
          <a:chOff x="0" y="0"/>
          <a:chExt cx="0" cy="0"/>
        </a:xfrm>
      </p:grpSpPr>
      <p:sp>
        <p:nvSpPr>
          <p:cNvPr id="2790" name="Google Shape;2790;g31aefd1e19f_0_0"/>
          <p:cNvSpPr/>
          <p:nvPr/>
        </p:nvSpPr>
        <p:spPr>
          <a:xfrm>
            <a:off x="6096000" y="0"/>
            <a:ext cx="6165900" cy="685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g31aefd1e19f_0_0"/>
          <p:cNvSpPr txBox="1"/>
          <p:nvPr>
            <p:ph type="title"/>
          </p:nvPr>
        </p:nvSpPr>
        <p:spPr>
          <a:xfrm>
            <a:off x="6966550" y="2508000"/>
            <a:ext cx="4494600" cy="1842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939383"/>
              </a:buClr>
              <a:buSzPts val="4400"/>
              <a:buFont typeface="Arial"/>
              <a:buNone/>
            </a:pPr>
            <a:r>
              <a:rPr b="1" lang="en-GB" sz="2700">
                <a:solidFill>
                  <a:srgbClr val="939383"/>
                </a:solidFill>
              </a:rPr>
              <a:t>We estimate a</a:t>
            </a:r>
            <a:r>
              <a:rPr b="1" lang="en-GB" sz="2700"/>
              <a:t> 7%</a:t>
            </a:r>
            <a:r>
              <a:rPr b="1" lang="en-GB" sz="2700">
                <a:solidFill>
                  <a:srgbClr val="939383"/>
                </a:solidFill>
              </a:rPr>
              <a:t> increase in annual revenue and a </a:t>
            </a:r>
            <a:r>
              <a:rPr b="1" lang="en-GB" sz="2700"/>
              <a:t>10%</a:t>
            </a:r>
            <a:r>
              <a:rPr b="1" lang="en-GB" sz="2700">
                <a:solidFill>
                  <a:srgbClr val="939383"/>
                </a:solidFill>
              </a:rPr>
              <a:t> reduction in churn within the next year</a:t>
            </a:r>
            <a:endParaRPr b="1" sz="1100"/>
          </a:p>
        </p:txBody>
      </p:sp>
      <p:sp>
        <p:nvSpPr>
          <p:cNvPr id="2792" name="Google Shape;2792;g31aefd1e19f_0_0"/>
          <p:cNvSpPr txBox="1"/>
          <p:nvPr>
            <p:ph idx="1" type="body"/>
          </p:nvPr>
        </p:nvSpPr>
        <p:spPr>
          <a:xfrm>
            <a:off x="498625" y="698550"/>
            <a:ext cx="4952700" cy="5460900"/>
          </a:xfrm>
          <a:prstGeom prst="rect">
            <a:avLst/>
          </a:prstGeom>
          <a:solidFill>
            <a:schemeClr val="accent6"/>
          </a:solidFill>
          <a:ln>
            <a:noFill/>
          </a:ln>
        </p:spPr>
        <p:txBody>
          <a:bodyPr anchorCtr="0" anchor="t" bIns="0" lIns="0" spcFirstLastPara="1" rIns="0" wrap="square" tIns="0">
            <a:noAutofit/>
          </a:bodyPr>
          <a:lstStyle/>
          <a:p>
            <a:pPr indent="0" lvl="0" marL="0" rtl="0" algn="l">
              <a:lnSpc>
                <a:spcPct val="110000"/>
              </a:lnSpc>
              <a:spcBef>
                <a:spcPts val="400"/>
              </a:spcBef>
              <a:spcAft>
                <a:spcPts val="0"/>
              </a:spcAft>
              <a:buSzPts val="1200"/>
              <a:buNone/>
            </a:pPr>
            <a:r>
              <a:rPr b="1" lang="en-GB" sz="2600"/>
              <a:t>Growth Drivers &amp; Market Validation</a:t>
            </a:r>
            <a:endParaRPr b="1" sz="2600"/>
          </a:p>
          <a:p>
            <a:pPr indent="0" lvl="0" marL="0" rtl="0" algn="l">
              <a:lnSpc>
                <a:spcPct val="110000"/>
              </a:lnSpc>
              <a:spcBef>
                <a:spcPts val="600"/>
              </a:spcBef>
              <a:spcAft>
                <a:spcPts val="0"/>
              </a:spcAft>
              <a:buSzPts val="1200"/>
              <a:buNone/>
            </a:pPr>
            <a:r>
              <a:t/>
            </a:r>
            <a:endParaRPr b="1" sz="600"/>
          </a:p>
          <a:p>
            <a:pPr indent="0" lvl="0" marL="0" rtl="0" algn="l">
              <a:lnSpc>
                <a:spcPct val="100000"/>
              </a:lnSpc>
              <a:spcBef>
                <a:spcPts val="600"/>
              </a:spcBef>
              <a:spcAft>
                <a:spcPts val="0"/>
              </a:spcAft>
              <a:buSzPts val="1200"/>
              <a:buNone/>
            </a:pPr>
            <a:r>
              <a:rPr b="1" lang="en-GB" sz="1900"/>
              <a:t>Untapped opportunity in Strength Training</a:t>
            </a:r>
            <a:endParaRPr b="1" sz="1900"/>
          </a:p>
          <a:p>
            <a:pPr indent="-349250" lvl="0" marL="457200" rtl="0" algn="l">
              <a:lnSpc>
                <a:spcPct val="110000"/>
              </a:lnSpc>
              <a:spcBef>
                <a:spcPts val="400"/>
              </a:spcBef>
              <a:spcAft>
                <a:spcPts val="0"/>
              </a:spcAft>
              <a:buSzPts val="1900"/>
              <a:buChar char="-"/>
            </a:pPr>
            <a:r>
              <a:rPr lang="en-GB" sz="1900"/>
              <a:t>+12% YoY growth in the strength training marke (IHRSA Report 2023)</a:t>
            </a:r>
            <a:endParaRPr sz="1900"/>
          </a:p>
          <a:p>
            <a:pPr indent="-349250" lvl="0" marL="457200" rtl="0" algn="l">
              <a:lnSpc>
                <a:spcPct val="110000"/>
              </a:lnSpc>
              <a:spcBef>
                <a:spcPts val="0"/>
              </a:spcBef>
              <a:spcAft>
                <a:spcPts val="0"/>
              </a:spcAft>
              <a:buSzPts val="1900"/>
              <a:buChar char="-"/>
            </a:pPr>
            <a:r>
              <a:rPr lang="en-GB" sz="1900"/>
              <a:t>2.6x greater customer interest than cycling</a:t>
            </a:r>
            <a:endParaRPr sz="1900"/>
          </a:p>
          <a:p>
            <a:pPr indent="0" lvl="0" marL="0" rtl="0" algn="l">
              <a:lnSpc>
                <a:spcPct val="110000"/>
              </a:lnSpc>
              <a:spcBef>
                <a:spcPts val="400"/>
              </a:spcBef>
              <a:spcAft>
                <a:spcPts val="0"/>
              </a:spcAft>
              <a:buSzPts val="1200"/>
              <a:buNone/>
            </a:pPr>
            <a:r>
              <a:t/>
            </a:r>
            <a:endParaRPr sz="600"/>
          </a:p>
          <a:p>
            <a:pPr indent="0" lvl="0" marL="0" rtl="0" algn="l">
              <a:lnSpc>
                <a:spcPct val="110000"/>
              </a:lnSpc>
              <a:spcBef>
                <a:spcPts val="400"/>
              </a:spcBef>
              <a:spcAft>
                <a:spcPts val="0"/>
              </a:spcAft>
              <a:buSzPts val="1200"/>
              <a:buNone/>
            </a:pPr>
            <a:r>
              <a:rPr b="1" lang="en-GB" sz="1900"/>
              <a:t>Industry Success Benchmark</a:t>
            </a:r>
            <a:endParaRPr b="1" sz="1900"/>
          </a:p>
          <a:p>
            <a:pPr indent="-349250" lvl="0" marL="457200" rtl="0" algn="l">
              <a:lnSpc>
                <a:spcPct val="110000"/>
              </a:lnSpc>
              <a:spcBef>
                <a:spcPts val="400"/>
              </a:spcBef>
              <a:spcAft>
                <a:spcPts val="0"/>
              </a:spcAft>
              <a:buSzPts val="1900"/>
              <a:buChar char="-"/>
            </a:pPr>
            <a:r>
              <a:rPr lang="en-GB" sz="1900"/>
              <a:t>Lululemon achieved 11% growth after content diversification (2022 Annual Report)</a:t>
            </a:r>
            <a:endParaRPr sz="1900"/>
          </a:p>
          <a:p>
            <a:pPr indent="-349250" lvl="0" marL="457200" rtl="0" algn="l">
              <a:lnSpc>
                <a:spcPct val="110000"/>
              </a:lnSpc>
              <a:spcBef>
                <a:spcPts val="0"/>
              </a:spcBef>
              <a:spcAft>
                <a:spcPts val="0"/>
              </a:spcAft>
              <a:buSzPts val="1900"/>
              <a:buChar char="-"/>
            </a:pPr>
            <a:r>
              <a:rPr lang="en-GB" sz="1900"/>
              <a:t>Planet Fitness reduced churn by 12% when shifting its focus from cardio to strength (2018 Annual Report)</a:t>
            </a:r>
            <a:endParaRPr sz="1900"/>
          </a:p>
          <a:p>
            <a:pPr indent="0" lvl="0" marL="0" rtl="0" algn="l">
              <a:lnSpc>
                <a:spcPct val="110000"/>
              </a:lnSpc>
              <a:spcBef>
                <a:spcPts val="400"/>
              </a:spcBef>
              <a:spcAft>
                <a:spcPts val="600"/>
              </a:spcAft>
              <a:buSzPts val="1200"/>
              <a:buNone/>
            </a:pPr>
            <a:r>
              <a:t/>
            </a:r>
            <a:endParaRPr sz="2600"/>
          </a:p>
        </p:txBody>
      </p:sp>
      <p:pic>
        <p:nvPicPr>
          <p:cNvPr id="2793" name="Google Shape;2793;g31aefd1e19f_0_0"/>
          <p:cNvPicPr preferRelativeResize="0"/>
          <p:nvPr/>
        </p:nvPicPr>
        <p:blipFill rotWithShape="1">
          <a:blip r:embed="rId3">
            <a:alphaModFix/>
          </a:blip>
          <a:srcRect b="0" l="0" r="0" t="0"/>
          <a:stretch/>
        </p:blipFill>
        <p:spPr>
          <a:xfrm>
            <a:off x="5487050" y="2686400"/>
            <a:ext cx="1217900" cy="1217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98" name="Shape 2798"/>
        <p:cNvGrpSpPr/>
        <p:nvPr/>
      </p:nvGrpSpPr>
      <p:grpSpPr>
        <a:xfrm>
          <a:off x="0" y="0"/>
          <a:ext cx="0" cy="0"/>
          <a:chOff x="0" y="0"/>
          <a:chExt cx="0" cy="0"/>
        </a:xfrm>
      </p:grpSpPr>
      <p:sp>
        <p:nvSpPr>
          <p:cNvPr id="2799" name="Google Shape;2799;p3"/>
          <p:cNvSpPr/>
          <p:nvPr/>
        </p:nvSpPr>
        <p:spPr>
          <a:xfrm>
            <a:off x="0" y="0"/>
            <a:ext cx="12192000" cy="4914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2800" name="Google Shape;2800;p3"/>
          <p:cNvSpPr txBox="1"/>
          <p:nvPr>
            <p:ph type="title"/>
          </p:nvPr>
        </p:nvSpPr>
        <p:spPr>
          <a:xfrm>
            <a:off x="273050" y="946149"/>
            <a:ext cx="11642700" cy="14256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1"/>
              </a:buClr>
              <a:buSzPts val="6000"/>
              <a:buFont typeface="Arial"/>
              <a:buNone/>
            </a:pPr>
            <a:r>
              <a:rPr lang="en-GB" sz="6000">
                <a:solidFill>
                  <a:schemeClr val="lt1"/>
                </a:solidFill>
              </a:rPr>
              <a:t>Together, we can reposition Peloton for sustainable success in the evolving fitness landscape</a:t>
            </a:r>
            <a:endParaRPr>
              <a:solidFill>
                <a:schemeClr val="lt1"/>
              </a:solidFill>
            </a:endParaRPr>
          </a:p>
        </p:txBody>
      </p:sp>
      <p:sp>
        <p:nvSpPr>
          <p:cNvPr id="2801" name="Google Shape;2801;p3"/>
          <p:cNvSpPr txBox="1"/>
          <p:nvPr>
            <p:ph idx="3" type="body"/>
          </p:nvPr>
        </p:nvSpPr>
        <p:spPr>
          <a:xfrm>
            <a:off x="3427275" y="6257041"/>
            <a:ext cx="8672400" cy="4842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Clr>
                <a:schemeClr val="lt1"/>
              </a:buClr>
              <a:buSzPts val="1800"/>
              <a:buNone/>
            </a:pPr>
            <a:r>
              <a:rPr lang="en-GB"/>
              <a:t>We are happy to answer any questions you may have!</a:t>
            </a:r>
            <a:endParaRPr/>
          </a:p>
        </p:txBody>
      </p:sp>
      <p:pic>
        <p:nvPicPr>
          <p:cNvPr id="2802" name="Google Shape;2802;p3"/>
          <p:cNvPicPr preferRelativeResize="0"/>
          <p:nvPr/>
        </p:nvPicPr>
        <p:blipFill rotWithShape="1">
          <a:blip r:embed="rId3">
            <a:alphaModFix/>
          </a:blip>
          <a:srcRect b="17570" l="20909" r="21025" t="9791"/>
          <a:stretch/>
        </p:blipFill>
        <p:spPr>
          <a:xfrm>
            <a:off x="10335204" y="270400"/>
            <a:ext cx="1080375" cy="1351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p5"/>
          <p:cNvSpPr/>
          <p:nvPr/>
        </p:nvSpPr>
        <p:spPr>
          <a:xfrm>
            <a:off x="3689131" y="294289"/>
            <a:ext cx="8226600" cy="5896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2525" name="Google Shape;2525;p5"/>
          <p:cNvPicPr preferRelativeResize="0"/>
          <p:nvPr/>
        </p:nvPicPr>
        <p:blipFill rotWithShape="1">
          <a:blip r:embed="rId3">
            <a:alphaModFix/>
          </a:blip>
          <a:srcRect b="0" l="0" r="0" t="0"/>
          <a:stretch/>
        </p:blipFill>
        <p:spPr>
          <a:xfrm>
            <a:off x="3961700" y="844263"/>
            <a:ext cx="7691650" cy="4796264"/>
          </a:xfrm>
          <a:prstGeom prst="rect">
            <a:avLst/>
          </a:prstGeom>
          <a:noFill/>
          <a:ln cap="flat" cmpd="sng" w="9525">
            <a:solidFill>
              <a:schemeClr val="lt1"/>
            </a:solidFill>
            <a:prstDash val="solid"/>
            <a:round/>
            <a:headEnd len="sm" w="sm" type="none"/>
            <a:tailEnd len="sm" w="sm" type="none"/>
          </a:ln>
        </p:spPr>
      </p:pic>
      <p:pic>
        <p:nvPicPr>
          <p:cNvPr id="2526" name="Google Shape;2526;p5"/>
          <p:cNvPicPr preferRelativeResize="0"/>
          <p:nvPr/>
        </p:nvPicPr>
        <p:blipFill rotWithShape="1">
          <a:blip r:embed="rId4">
            <a:alphaModFix/>
          </a:blip>
          <a:srcRect b="0" l="0" r="0" t="0"/>
          <a:stretch/>
        </p:blipFill>
        <p:spPr>
          <a:xfrm>
            <a:off x="4048500" y="1006488"/>
            <a:ext cx="3816750" cy="4559926"/>
          </a:xfrm>
          <a:prstGeom prst="rect">
            <a:avLst/>
          </a:prstGeom>
          <a:noFill/>
          <a:ln>
            <a:noFill/>
          </a:ln>
        </p:spPr>
      </p:pic>
      <p:pic>
        <p:nvPicPr>
          <p:cNvPr descr="Coronavirus Safety Tips &amp; Precautions | Red Cross" id="2527" name="Google Shape;2527;p5"/>
          <p:cNvPicPr preferRelativeResize="0"/>
          <p:nvPr/>
        </p:nvPicPr>
        <p:blipFill rotWithShape="1">
          <a:blip r:embed="rId5">
            <a:alphaModFix/>
          </a:blip>
          <a:srcRect b="0" l="0" r="0" t="0"/>
          <a:stretch/>
        </p:blipFill>
        <p:spPr>
          <a:xfrm>
            <a:off x="1583750" y="4424102"/>
            <a:ext cx="1766400" cy="1766400"/>
          </a:xfrm>
          <a:prstGeom prst="rect">
            <a:avLst/>
          </a:prstGeom>
          <a:noFill/>
          <a:ln>
            <a:noFill/>
          </a:ln>
        </p:spPr>
      </p:pic>
      <p:sp>
        <p:nvSpPr>
          <p:cNvPr id="2528" name="Google Shape;2528;p5"/>
          <p:cNvSpPr txBox="1"/>
          <p:nvPr>
            <p:ph type="title"/>
          </p:nvPr>
        </p:nvSpPr>
        <p:spPr>
          <a:xfrm>
            <a:off x="157850" y="2660550"/>
            <a:ext cx="3192300" cy="1163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2800"/>
              <a:buFont typeface="Arial"/>
              <a:buNone/>
            </a:pPr>
            <a:r>
              <a:rPr b="1" lang="en-GB"/>
              <a:t>COVID-19 and Peloton’s Rising Popularity</a:t>
            </a:r>
            <a:endParaRPr b="1"/>
          </a:p>
        </p:txBody>
      </p:sp>
      <p:cxnSp>
        <p:nvCxnSpPr>
          <p:cNvPr id="2529" name="Google Shape;2529;p5"/>
          <p:cNvCxnSpPr/>
          <p:nvPr/>
        </p:nvCxnSpPr>
        <p:spPr>
          <a:xfrm flipH="1" rot="10800000">
            <a:off x="5114525" y="2311913"/>
            <a:ext cx="1766400" cy="1683300"/>
          </a:xfrm>
          <a:prstGeom prst="straightConnector1">
            <a:avLst/>
          </a:prstGeom>
          <a:noFill/>
          <a:ln cap="flat" cmpd="sng" w="38100">
            <a:solidFill>
              <a:srgbClr val="34FF32"/>
            </a:solidFill>
            <a:prstDash val="solid"/>
            <a:round/>
            <a:headEnd len="sm" w="sm" type="none"/>
            <a:tailEnd len="med" w="med" type="triangle"/>
          </a:ln>
        </p:spPr>
      </p:cxnSp>
      <p:sp>
        <p:nvSpPr>
          <p:cNvPr id="2530" name="Google Shape;2530;p5"/>
          <p:cNvSpPr txBox="1"/>
          <p:nvPr/>
        </p:nvSpPr>
        <p:spPr>
          <a:xfrm>
            <a:off x="4862750" y="2118738"/>
            <a:ext cx="1457400" cy="77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rgbClr val="000000"/>
              </a:buClr>
              <a:buSzPts val="1500"/>
              <a:buFont typeface="Arial"/>
              <a:buNone/>
            </a:pPr>
            <a:r>
              <a:rPr b="1" i="0" lang="en-GB" sz="1500" u="none" cap="none" strike="noStrike">
                <a:solidFill>
                  <a:srgbClr val="34FF32"/>
                </a:solidFill>
                <a:highlight>
                  <a:schemeClr val="dk1"/>
                </a:highlight>
                <a:latin typeface="Arial"/>
                <a:ea typeface="Arial"/>
                <a:cs typeface="Arial"/>
                <a:sym typeface="Arial"/>
              </a:rPr>
              <a:t>322% revenue growth during the pandemic</a:t>
            </a:r>
            <a:endParaRPr b="1" i="0" sz="1500" u="none" cap="none" strike="noStrike">
              <a:solidFill>
                <a:srgbClr val="34FF32"/>
              </a:solidFill>
              <a:highlight>
                <a:schemeClr val="dk1"/>
              </a:highlight>
              <a:latin typeface="Arial"/>
              <a:ea typeface="Arial"/>
              <a:cs typeface="Arial"/>
              <a:sym typeface="Arial"/>
            </a:endParaRPr>
          </a:p>
          <a:p>
            <a:pPr indent="0" lvl="0" marL="0" marR="0" rtl="0" algn="l">
              <a:lnSpc>
                <a:spcPct val="100000"/>
              </a:lnSpc>
              <a:spcBef>
                <a:spcPts val="1000"/>
              </a:spcBef>
              <a:spcAft>
                <a:spcPts val="0"/>
              </a:spcAft>
              <a:buClr>
                <a:srgbClr val="000000"/>
              </a:buClr>
              <a:buSzPts val="1500"/>
              <a:buFont typeface="Arial"/>
              <a:buNone/>
            </a:pPr>
            <a:r>
              <a:t/>
            </a:r>
            <a:endParaRPr b="1" i="0" sz="1500" u="none" cap="none" strike="noStrike">
              <a:solidFill>
                <a:srgbClr val="34FF32"/>
              </a:solidFill>
              <a:highlight>
                <a:schemeClr val="dk1"/>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400"/>
              <a:buFont typeface="Arial"/>
              <a:buNone/>
            </a:pPr>
            <a:r>
              <a:t/>
            </a:r>
            <a:endParaRPr b="0" i="0" sz="800" u="none" cap="none" strike="noStrike">
              <a:solidFill>
                <a:srgbClr val="34FF32"/>
              </a:solidFill>
              <a:highlight>
                <a:schemeClr val="dk1"/>
              </a:highlight>
              <a:latin typeface="Arial"/>
              <a:ea typeface="Arial"/>
              <a:cs typeface="Arial"/>
              <a:sym typeface="Arial"/>
            </a:endParaRPr>
          </a:p>
        </p:txBody>
      </p:sp>
      <p:cxnSp>
        <p:nvCxnSpPr>
          <p:cNvPr id="2531" name="Google Shape;2531;p5"/>
          <p:cNvCxnSpPr/>
          <p:nvPr/>
        </p:nvCxnSpPr>
        <p:spPr>
          <a:xfrm>
            <a:off x="7570775" y="1517163"/>
            <a:ext cx="1352400" cy="7800"/>
          </a:xfrm>
          <a:prstGeom prst="straightConnector1">
            <a:avLst/>
          </a:prstGeom>
          <a:noFill/>
          <a:ln cap="flat" cmpd="sng" w="28575">
            <a:solidFill>
              <a:srgbClr val="34FF32"/>
            </a:solidFill>
            <a:prstDash val="solid"/>
            <a:round/>
            <a:headEnd len="sm" w="sm" type="none"/>
            <a:tailEnd len="med" w="med" type="oval"/>
          </a:ln>
        </p:spPr>
      </p:cxnSp>
      <p:sp>
        <p:nvSpPr>
          <p:cNvPr id="2532" name="Google Shape;2532;p5"/>
          <p:cNvSpPr txBox="1"/>
          <p:nvPr/>
        </p:nvSpPr>
        <p:spPr>
          <a:xfrm>
            <a:off x="9127900" y="1404238"/>
            <a:ext cx="1953000" cy="513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1000"/>
              </a:spcBef>
              <a:spcAft>
                <a:spcPts val="0"/>
              </a:spcAft>
              <a:buClr>
                <a:schemeClr val="dk1"/>
              </a:buClr>
              <a:buSzPts val="1100"/>
              <a:buFont typeface="Arial"/>
              <a:buNone/>
            </a:pPr>
            <a:r>
              <a:rPr b="1" i="0" lang="en-GB" sz="1500" u="none" cap="none" strike="noStrike">
                <a:solidFill>
                  <a:srgbClr val="34FF32"/>
                </a:solidFill>
                <a:highlight>
                  <a:schemeClr val="dk1"/>
                </a:highlight>
                <a:latin typeface="Arial"/>
                <a:ea typeface="Arial"/>
                <a:cs typeface="Arial"/>
                <a:sym typeface="Arial"/>
              </a:rPr>
              <a:t>Peak revenue of $1.3B in Q2 2021</a:t>
            </a:r>
            <a:endParaRPr b="1" i="0" sz="900" u="none" cap="none" strike="noStrike">
              <a:solidFill>
                <a:srgbClr val="34FF32"/>
              </a:solidFill>
              <a:highlight>
                <a:schemeClr val="dk1"/>
              </a:highlight>
              <a:latin typeface="Arial"/>
              <a:ea typeface="Arial"/>
              <a:cs typeface="Arial"/>
              <a:sym typeface="Arial"/>
            </a:endParaRPr>
          </a:p>
          <a:p>
            <a:pPr indent="0" lvl="0" marL="0" marR="0" rtl="0" algn="l">
              <a:lnSpc>
                <a:spcPct val="100000"/>
              </a:lnSpc>
              <a:spcBef>
                <a:spcPts val="1000"/>
              </a:spcBef>
              <a:spcAft>
                <a:spcPts val="0"/>
              </a:spcAft>
              <a:buClr>
                <a:srgbClr val="000000"/>
              </a:buClr>
              <a:buSzPts val="1500"/>
              <a:buFont typeface="Arial"/>
              <a:buNone/>
            </a:pPr>
            <a:r>
              <a:t/>
            </a:r>
            <a:endParaRPr b="1" i="0" sz="1500" u="none" cap="none" strike="noStrike">
              <a:solidFill>
                <a:srgbClr val="34FF32"/>
              </a:solidFill>
              <a:highlight>
                <a:schemeClr val="dk1"/>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400"/>
              <a:buFont typeface="Arial"/>
              <a:buNone/>
            </a:pPr>
            <a:r>
              <a:t/>
            </a:r>
            <a:endParaRPr b="0" i="0" sz="800" u="none" cap="none" strike="noStrike">
              <a:solidFill>
                <a:srgbClr val="34FF32"/>
              </a:solidFill>
              <a:highlight>
                <a:schemeClr val="dk1"/>
              </a:highlight>
              <a:latin typeface="Arial"/>
              <a:ea typeface="Arial"/>
              <a:cs typeface="Arial"/>
              <a:sym typeface="Arial"/>
            </a:endParaRPr>
          </a:p>
        </p:txBody>
      </p:sp>
      <p:pic>
        <p:nvPicPr>
          <p:cNvPr descr="Coronavirus Safety Tips &amp; Precautions | Red Cross" id="2533" name="Google Shape;2533;p5"/>
          <p:cNvPicPr preferRelativeResize="0"/>
          <p:nvPr/>
        </p:nvPicPr>
        <p:blipFill rotWithShape="1">
          <a:blip r:embed="rId5">
            <a:alphaModFix/>
          </a:blip>
          <a:srcRect b="0" l="0" r="0" t="0"/>
          <a:stretch/>
        </p:blipFill>
        <p:spPr>
          <a:xfrm>
            <a:off x="266700" y="884351"/>
            <a:ext cx="1163700" cy="1163700"/>
          </a:xfrm>
          <a:prstGeom prst="rect">
            <a:avLst/>
          </a:prstGeom>
          <a:noFill/>
          <a:ln>
            <a:noFill/>
          </a:ln>
        </p:spPr>
      </p:pic>
      <p:pic>
        <p:nvPicPr>
          <p:cNvPr descr="Coronavirus Safety Tips &amp; Precautions | Red Cross" id="2534" name="Google Shape;2534;p5"/>
          <p:cNvPicPr preferRelativeResize="0"/>
          <p:nvPr/>
        </p:nvPicPr>
        <p:blipFill rotWithShape="1">
          <a:blip r:embed="rId5">
            <a:alphaModFix/>
          </a:blip>
          <a:srcRect b="0" l="0" r="0" t="0"/>
          <a:stretch/>
        </p:blipFill>
        <p:spPr>
          <a:xfrm>
            <a:off x="2306200" y="429850"/>
            <a:ext cx="779700" cy="779700"/>
          </a:xfrm>
          <a:prstGeom prst="rect">
            <a:avLst/>
          </a:prstGeom>
          <a:noFill/>
          <a:ln>
            <a:noFill/>
          </a:ln>
        </p:spPr>
      </p:pic>
      <p:pic>
        <p:nvPicPr>
          <p:cNvPr descr="Coronavirus Safety Tips &amp; Precautions | Red Cross" id="2535" name="Google Shape;2535;p5"/>
          <p:cNvPicPr preferRelativeResize="0"/>
          <p:nvPr/>
        </p:nvPicPr>
        <p:blipFill rotWithShape="1">
          <a:blip r:embed="rId5">
            <a:alphaModFix/>
          </a:blip>
          <a:srcRect b="0" l="0" r="0" t="0"/>
          <a:stretch/>
        </p:blipFill>
        <p:spPr>
          <a:xfrm>
            <a:off x="650700" y="4237800"/>
            <a:ext cx="779700" cy="77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g31a185bb7f0_1_80"/>
          <p:cNvSpPr/>
          <p:nvPr/>
        </p:nvSpPr>
        <p:spPr>
          <a:xfrm>
            <a:off x="3689131" y="294289"/>
            <a:ext cx="8226600" cy="5896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2542" name="Google Shape;2542;g31a185bb7f0_1_80"/>
          <p:cNvPicPr preferRelativeResize="0"/>
          <p:nvPr/>
        </p:nvPicPr>
        <p:blipFill rotWithShape="1">
          <a:blip r:embed="rId3">
            <a:alphaModFix/>
          </a:blip>
          <a:srcRect b="0" l="0" r="0" t="0"/>
          <a:stretch/>
        </p:blipFill>
        <p:spPr>
          <a:xfrm>
            <a:off x="3961700" y="844263"/>
            <a:ext cx="7691650" cy="4796264"/>
          </a:xfrm>
          <a:prstGeom prst="rect">
            <a:avLst/>
          </a:prstGeom>
          <a:noFill/>
          <a:ln cap="flat" cmpd="sng" w="9525">
            <a:solidFill>
              <a:schemeClr val="lt1"/>
            </a:solidFill>
            <a:prstDash val="solid"/>
            <a:round/>
            <a:headEnd len="sm" w="sm" type="none"/>
            <a:tailEnd len="sm" w="sm" type="none"/>
          </a:ln>
        </p:spPr>
      </p:pic>
      <p:pic>
        <p:nvPicPr>
          <p:cNvPr id="2543" name="Google Shape;2543;g31a185bb7f0_1_80"/>
          <p:cNvPicPr preferRelativeResize="0"/>
          <p:nvPr/>
        </p:nvPicPr>
        <p:blipFill rotWithShape="1">
          <a:blip r:embed="rId4">
            <a:alphaModFix/>
          </a:blip>
          <a:srcRect b="0" l="0" r="0" t="0"/>
          <a:stretch/>
        </p:blipFill>
        <p:spPr>
          <a:xfrm>
            <a:off x="4048500" y="1006488"/>
            <a:ext cx="3816750" cy="4559926"/>
          </a:xfrm>
          <a:prstGeom prst="rect">
            <a:avLst/>
          </a:prstGeom>
          <a:noFill/>
          <a:ln>
            <a:noFill/>
          </a:ln>
        </p:spPr>
      </p:pic>
      <p:sp>
        <p:nvSpPr>
          <p:cNvPr id="2544" name="Google Shape;2544;g31a185bb7f0_1_80"/>
          <p:cNvSpPr txBox="1"/>
          <p:nvPr>
            <p:ph type="title"/>
          </p:nvPr>
        </p:nvSpPr>
        <p:spPr>
          <a:xfrm>
            <a:off x="157850" y="2848175"/>
            <a:ext cx="3192300" cy="7758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2800"/>
              <a:buFont typeface="Arial"/>
              <a:buNone/>
            </a:pPr>
            <a:r>
              <a:rPr b="1" lang="en-GB"/>
              <a:t>Post-Pandemic Reality</a:t>
            </a:r>
            <a:endParaRPr b="1"/>
          </a:p>
        </p:txBody>
      </p:sp>
      <p:cxnSp>
        <p:nvCxnSpPr>
          <p:cNvPr id="2545" name="Google Shape;2545;g31a185bb7f0_1_80"/>
          <p:cNvCxnSpPr/>
          <p:nvPr/>
        </p:nvCxnSpPr>
        <p:spPr>
          <a:xfrm>
            <a:off x="9041825" y="2118750"/>
            <a:ext cx="1974000" cy="552300"/>
          </a:xfrm>
          <a:prstGeom prst="straightConnector1">
            <a:avLst/>
          </a:prstGeom>
          <a:noFill/>
          <a:ln cap="flat" cmpd="sng" w="38100">
            <a:solidFill>
              <a:schemeClr val="lt2"/>
            </a:solidFill>
            <a:prstDash val="solid"/>
            <a:round/>
            <a:headEnd len="sm" w="sm" type="none"/>
            <a:tailEnd len="med" w="med" type="triangle"/>
          </a:ln>
        </p:spPr>
      </p:cxnSp>
      <p:sp>
        <p:nvSpPr>
          <p:cNvPr id="2546" name="Google Shape;2546;g31a185bb7f0_1_80"/>
          <p:cNvSpPr txBox="1"/>
          <p:nvPr/>
        </p:nvSpPr>
        <p:spPr>
          <a:xfrm>
            <a:off x="9724100" y="1627200"/>
            <a:ext cx="1457400" cy="55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000"/>
              </a:spcBef>
              <a:spcAft>
                <a:spcPts val="0"/>
              </a:spcAft>
              <a:buClr>
                <a:srgbClr val="000000"/>
              </a:buClr>
              <a:buSzPts val="1500"/>
              <a:buFont typeface="Arial"/>
              <a:buNone/>
            </a:pPr>
            <a:r>
              <a:rPr b="1" i="0" lang="en-GB" sz="1500" u="none" cap="none" strike="noStrike">
                <a:solidFill>
                  <a:schemeClr val="lt2"/>
                </a:solidFill>
                <a:highlight>
                  <a:schemeClr val="dk1"/>
                </a:highlight>
                <a:latin typeface="Arial"/>
                <a:ea typeface="Arial"/>
                <a:cs typeface="Arial"/>
                <a:sym typeface="Arial"/>
              </a:rPr>
              <a:t>32% decrease in Revenue</a:t>
            </a:r>
            <a:endParaRPr b="1" i="0" sz="1500" u="none" cap="none" strike="noStrike">
              <a:solidFill>
                <a:schemeClr val="lt2"/>
              </a:solidFill>
              <a:highlight>
                <a:schemeClr val="dk1"/>
              </a:highlight>
              <a:latin typeface="Arial"/>
              <a:ea typeface="Arial"/>
              <a:cs typeface="Arial"/>
              <a:sym typeface="Arial"/>
            </a:endParaRPr>
          </a:p>
          <a:p>
            <a:pPr indent="0" lvl="0" marL="0" marR="0" rtl="0" algn="l">
              <a:lnSpc>
                <a:spcPct val="100000"/>
              </a:lnSpc>
              <a:spcBef>
                <a:spcPts val="1000"/>
              </a:spcBef>
              <a:spcAft>
                <a:spcPts val="0"/>
              </a:spcAft>
              <a:buClr>
                <a:srgbClr val="000000"/>
              </a:buClr>
              <a:buSzPts val="1500"/>
              <a:buFont typeface="Arial"/>
              <a:buNone/>
            </a:pPr>
            <a:r>
              <a:t/>
            </a:r>
            <a:endParaRPr b="1" i="0" sz="1500" u="none" cap="none" strike="noStrike">
              <a:solidFill>
                <a:schemeClr val="lt2"/>
              </a:solidFill>
              <a:highlight>
                <a:schemeClr val="dk1"/>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400"/>
              <a:buFont typeface="Arial"/>
              <a:buNone/>
            </a:pPr>
            <a:r>
              <a:t/>
            </a:r>
            <a:endParaRPr b="0" i="0" sz="800" u="none" cap="none" strike="noStrike">
              <a:solidFill>
                <a:schemeClr val="lt2"/>
              </a:solidFill>
              <a:highlight>
                <a:schemeClr val="dk1"/>
              </a:highlight>
              <a:latin typeface="Arial"/>
              <a:ea typeface="Arial"/>
              <a:cs typeface="Arial"/>
              <a:sym typeface="Arial"/>
            </a:endParaRPr>
          </a:p>
        </p:txBody>
      </p:sp>
      <p:pic>
        <p:nvPicPr>
          <p:cNvPr descr="Coronavirus Safety Tips &amp; Precautions | Red Cross" id="2547" name="Google Shape;2547;g31a185bb7f0_1_80"/>
          <p:cNvPicPr preferRelativeResize="0"/>
          <p:nvPr/>
        </p:nvPicPr>
        <p:blipFill rotWithShape="1">
          <a:blip r:embed="rId5">
            <a:alphaModFix/>
          </a:blip>
          <a:srcRect b="0" l="0" r="0" t="0"/>
          <a:stretch/>
        </p:blipFill>
        <p:spPr>
          <a:xfrm>
            <a:off x="1583750" y="4424102"/>
            <a:ext cx="1766400" cy="1766400"/>
          </a:xfrm>
          <a:prstGeom prst="rect">
            <a:avLst/>
          </a:prstGeom>
          <a:noFill/>
          <a:ln>
            <a:noFill/>
          </a:ln>
        </p:spPr>
      </p:pic>
      <p:pic>
        <p:nvPicPr>
          <p:cNvPr descr="Coronavirus Safety Tips &amp; Precautions | Red Cross" id="2548" name="Google Shape;2548;g31a185bb7f0_1_80"/>
          <p:cNvPicPr preferRelativeResize="0"/>
          <p:nvPr/>
        </p:nvPicPr>
        <p:blipFill rotWithShape="1">
          <a:blip r:embed="rId5">
            <a:alphaModFix/>
          </a:blip>
          <a:srcRect b="0" l="0" r="0" t="0"/>
          <a:stretch/>
        </p:blipFill>
        <p:spPr>
          <a:xfrm>
            <a:off x="266700" y="884351"/>
            <a:ext cx="1163700" cy="1163700"/>
          </a:xfrm>
          <a:prstGeom prst="rect">
            <a:avLst/>
          </a:prstGeom>
          <a:noFill/>
          <a:ln>
            <a:noFill/>
          </a:ln>
        </p:spPr>
      </p:pic>
      <p:pic>
        <p:nvPicPr>
          <p:cNvPr descr="Coronavirus Safety Tips &amp; Precautions | Red Cross" id="2549" name="Google Shape;2549;g31a185bb7f0_1_80"/>
          <p:cNvPicPr preferRelativeResize="0"/>
          <p:nvPr/>
        </p:nvPicPr>
        <p:blipFill rotWithShape="1">
          <a:blip r:embed="rId5">
            <a:alphaModFix/>
          </a:blip>
          <a:srcRect b="0" l="0" r="0" t="0"/>
          <a:stretch/>
        </p:blipFill>
        <p:spPr>
          <a:xfrm>
            <a:off x="2306200" y="429850"/>
            <a:ext cx="779700" cy="779700"/>
          </a:xfrm>
          <a:prstGeom prst="rect">
            <a:avLst/>
          </a:prstGeom>
          <a:noFill/>
          <a:ln>
            <a:noFill/>
          </a:ln>
        </p:spPr>
      </p:pic>
      <p:pic>
        <p:nvPicPr>
          <p:cNvPr descr="Coronavirus Safety Tips &amp; Precautions | Red Cross" id="2550" name="Google Shape;2550;g31a185bb7f0_1_80"/>
          <p:cNvPicPr preferRelativeResize="0"/>
          <p:nvPr/>
        </p:nvPicPr>
        <p:blipFill rotWithShape="1">
          <a:blip r:embed="rId5">
            <a:alphaModFix/>
          </a:blip>
          <a:srcRect b="0" l="0" r="0" t="0"/>
          <a:stretch/>
        </p:blipFill>
        <p:spPr>
          <a:xfrm>
            <a:off x="650700" y="4237800"/>
            <a:ext cx="779700" cy="77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555" name="Shape 2555"/>
        <p:cNvGrpSpPr/>
        <p:nvPr/>
      </p:nvGrpSpPr>
      <p:grpSpPr>
        <a:xfrm>
          <a:off x="0" y="0"/>
          <a:ext cx="0" cy="0"/>
          <a:chOff x="0" y="0"/>
          <a:chExt cx="0" cy="0"/>
        </a:xfrm>
      </p:grpSpPr>
      <p:sp>
        <p:nvSpPr>
          <p:cNvPr id="2556" name="Google Shape;2556;p14"/>
          <p:cNvSpPr txBox="1"/>
          <p:nvPr/>
        </p:nvSpPr>
        <p:spPr>
          <a:xfrm>
            <a:off x="1133250" y="4070150"/>
            <a:ext cx="4823100" cy="13776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1100"/>
              <a:buFont typeface="Arial"/>
              <a:buNone/>
            </a:pPr>
            <a:r>
              <a:rPr b="1" i="0" lang="en-GB" sz="2500" u="none" cap="none" strike="noStrike">
                <a:solidFill>
                  <a:schemeClr val="dk1"/>
                </a:solidFill>
                <a:latin typeface="Arial"/>
                <a:ea typeface="Arial"/>
                <a:cs typeface="Arial"/>
                <a:sym typeface="Arial"/>
              </a:rPr>
              <a:t>How strong is our competitive advantage really?</a:t>
            </a:r>
            <a:endParaRPr b="0" i="0" sz="2500" u="none" cap="none" strike="noStrike">
              <a:solidFill>
                <a:schemeClr val="dk1"/>
              </a:solidFill>
              <a:latin typeface="Arial"/>
              <a:ea typeface="Arial"/>
              <a:cs typeface="Arial"/>
              <a:sym typeface="Arial"/>
            </a:endParaRPr>
          </a:p>
        </p:txBody>
      </p:sp>
      <p:grpSp>
        <p:nvGrpSpPr>
          <p:cNvPr id="2557" name="Google Shape;2557;p14"/>
          <p:cNvGrpSpPr/>
          <p:nvPr/>
        </p:nvGrpSpPr>
        <p:grpSpPr>
          <a:xfrm>
            <a:off x="1133264" y="4508121"/>
            <a:ext cx="6145802" cy="1130349"/>
            <a:chOff x="390144" y="4887760"/>
            <a:chExt cx="3463399" cy="892428"/>
          </a:xfrm>
        </p:grpSpPr>
        <p:cxnSp>
          <p:nvCxnSpPr>
            <p:cNvPr id="2558" name="Google Shape;2558;p14"/>
            <p:cNvCxnSpPr/>
            <p:nvPr/>
          </p:nvCxnSpPr>
          <p:spPr>
            <a:xfrm>
              <a:off x="390144" y="5777158"/>
              <a:ext cx="2815645" cy="0"/>
            </a:xfrm>
            <a:prstGeom prst="straightConnector1">
              <a:avLst/>
            </a:prstGeom>
            <a:noFill/>
            <a:ln cap="flat" cmpd="sng" w="12700">
              <a:solidFill>
                <a:schemeClr val="dk1"/>
              </a:solidFill>
              <a:prstDash val="solid"/>
              <a:miter lim="800000"/>
              <a:headEnd len="sm" w="sm" type="none"/>
              <a:tailEnd len="sm" w="sm" type="none"/>
            </a:ln>
          </p:spPr>
        </p:cxnSp>
        <p:cxnSp>
          <p:nvCxnSpPr>
            <p:cNvPr id="2559" name="Google Shape;2559;p14"/>
            <p:cNvCxnSpPr/>
            <p:nvPr/>
          </p:nvCxnSpPr>
          <p:spPr>
            <a:xfrm flipH="1" rot="10800000">
              <a:off x="3205789" y="4887760"/>
              <a:ext cx="647754" cy="892428"/>
            </a:xfrm>
            <a:prstGeom prst="straightConnector1">
              <a:avLst/>
            </a:prstGeom>
            <a:noFill/>
            <a:ln cap="flat" cmpd="sng" w="12700">
              <a:solidFill>
                <a:schemeClr val="dk1"/>
              </a:solidFill>
              <a:prstDash val="solid"/>
              <a:miter lim="800000"/>
              <a:headEnd len="sm" w="sm" type="none"/>
              <a:tailEnd len="sm" w="sm" type="none"/>
            </a:ln>
          </p:spPr>
        </p:cxnSp>
      </p:grpSp>
      <p:cxnSp>
        <p:nvCxnSpPr>
          <p:cNvPr id="2560" name="Google Shape;2560;p14"/>
          <p:cNvCxnSpPr/>
          <p:nvPr/>
        </p:nvCxnSpPr>
        <p:spPr>
          <a:xfrm>
            <a:off x="1133251" y="3879052"/>
            <a:ext cx="5631600" cy="4800"/>
          </a:xfrm>
          <a:prstGeom prst="straightConnector1">
            <a:avLst/>
          </a:prstGeom>
          <a:noFill/>
          <a:ln cap="flat" cmpd="sng" w="12700">
            <a:solidFill>
              <a:schemeClr val="dk1"/>
            </a:solidFill>
            <a:prstDash val="solid"/>
            <a:miter lim="800000"/>
            <a:headEnd len="sm" w="sm" type="none"/>
            <a:tailEnd len="sm" w="sm" type="none"/>
          </a:ln>
        </p:spPr>
      </p:cxnSp>
      <p:cxnSp>
        <p:nvCxnSpPr>
          <p:cNvPr id="2561" name="Google Shape;2561;p14"/>
          <p:cNvCxnSpPr/>
          <p:nvPr/>
        </p:nvCxnSpPr>
        <p:spPr>
          <a:xfrm>
            <a:off x="1133251" y="2113612"/>
            <a:ext cx="6763200" cy="72600"/>
          </a:xfrm>
          <a:prstGeom prst="straightConnector1">
            <a:avLst/>
          </a:prstGeom>
          <a:noFill/>
          <a:ln cap="flat" cmpd="sng" w="12700">
            <a:solidFill>
              <a:schemeClr val="dk1"/>
            </a:solidFill>
            <a:prstDash val="solid"/>
            <a:miter lim="800000"/>
            <a:headEnd len="sm" w="sm" type="none"/>
            <a:tailEnd len="sm" w="sm" type="none"/>
          </a:ln>
        </p:spPr>
      </p:cxnSp>
      <p:sp>
        <p:nvSpPr>
          <p:cNvPr id="2562" name="Google Shape;2562;p14"/>
          <p:cNvSpPr txBox="1"/>
          <p:nvPr/>
        </p:nvSpPr>
        <p:spPr>
          <a:xfrm>
            <a:off x="1133250" y="2306175"/>
            <a:ext cx="4823100" cy="13776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2500"/>
              <a:buFont typeface="Arial"/>
              <a:buNone/>
            </a:pPr>
            <a:r>
              <a:rPr b="1" i="0" lang="en-GB" sz="2500" u="none" cap="none" strike="noStrike">
                <a:solidFill>
                  <a:schemeClr val="dk1"/>
                </a:solidFill>
                <a:latin typeface="Arial"/>
                <a:ea typeface="Arial"/>
                <a:cs typeface="Arial"/>
                <a:sym typeface="Arial"/>
              </a:rPr>
              <a:t>Do we truly understand what our market wants?</a:t>
            </a:r>
            <a:endParaRPr b="1" i="0" sz="2500" u="none" cap="none" strike="noStrike">
              <a:solidFill>
                <a:schemeClr val="dk1"/>
              </a:solidFill>
              <a:latin typeface="Arial"/>
              <a:ea typeface="Arial"/>
              <a:cs typeface="Arial"/>
              <a:sym typeface="Arial"/>
            </a:endParaRPr>
          </a:p>
        </p:txBody>
      </p:sp>
      <p:sp>
        <p:nvSpPr>
          <p:cNvPr id="2563" name="Google Shape;2563;p14"/>
          <p:cNvSpPr txBox="1"/>
          <p:nvPr/>
        </p:nvSpPr>
        <p:spPr>
          <a:xfrm>
            <a:off x="1133250" y="1219550"/>
            <a:ext cx="5631600" cy="6747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2500"/>
              <a:buFont typeface="Arial"/>
              <a:buNone/>
            </a:pPr>
            <a:r>
              <a:rPr b="1" i="0" lang="en-GB" sz="2500" u="none" cap="none" strike="noStrike">
                <a:solidFill>
                  <a:schemeClr val="dk1"/>
                </a:solidFill>
                <a:latin typeface="Arial"/>
                <a:ea typeface="Arial"/>
                <a:cs typeface="Arial"/>
                <a:sym typeface="Arial"/>
              </a:rPr>
              <a:t>Have we misread the post-pandemic fitness landscape entirely?</a:t>
            </a:r>
            <a:endParaRPr b="1" i="0" sz="2500" u="none" cap="none" strike="noStrike">
              <a:solidFill>
                <a:schemeClr val="dk1"/>
              </a:solidFill>
              <a:latin typeface="Arial"/>
              <a:ea typeface="Arial"/>
              <a:cs typeface="Arial"/>
              <a:sym typeface="Arial"/>
            </a:endParaRPr>
          </a:p>
        </p:txBody>
      </p:sp>
      <p:pic>
        <p:nvPicPr>
          <p:cNvPr descr="A person sitting at a table looking at a computer&#10;&#10;Description automatically generated" id="2564" name="Google Shape;2564;p14"/>
          <p:cNvPicPr preferRelativeResize="0"/>
          <p:nvPr/>
        </p:nvPicPr>
        <p:blipFill rotWithShape="1">
          <a:blip r:embed="rId3">
            <a:alphaModFix/>
          </a:blip>
          <a:srcRect b="15193" l="10116" r="1356" t="22217"/>
          <a:stretch/>
        </p:blipFill>
        <p:spPr>
          <a:xfrm>
            <a:off x="6490533" y="1064165"/>
            <a:ext cx="4649100" cy="4516200"/>
          </a:xfrm>
          <a:prstGeom prst="ellipse">
            <a:avLst/>
          </a:prstGeom>
          <a:noFill/>
          <a:ln>
            <a:noFill/>
          </a:ln>
        </p:spPr>
      </p:pic>
      <p:sp>
        <p:nvSpPr>
          <p:cNvPr id="2565" name="Google Shape;2565;p14"/>
          <p:cNvSpPr/>
          <p:nvPr/>
        </p:nvSpPr>
        <p:spPr>
          <a:xfrm>
            <a:off x="6441125" y="1054575"/>
            <a:ext cx="4649100" cy="4584000"/>
          </a:xfrm>
          <a:prstGeom prst="ellipse">
            <a:avLst/>
          </a:prstGeom>
          <a:solidFill>
            <a:schemeClr val="dk1"/>
          </a:solidFill>
          <a:ln cap="flat" cmpd="sng" w="2857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2800"/>
              <a:buFont typeface="Arial"/>
              <a:buNone/>
            </a:pPr>
            <a:r>
              <a:rPr b="1" i="0" lang="en-GB" sz="4400" u="none" cap="none" strike="noStrike">
                <a:solidFill>
                  <a:schemeClr val="lt1"/>
                </a:solidFill>
                <a:latin typeface="Arial"/>
                <a:ea typeface="Arial"/>
                <a:cs typeface="Arial"/>
                <a:sym typeface="Arial"/>
              </a:rPr>
              <a:t>3 Key Questions</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g31a185bb7f0_1_212"/>
          <p:cNvSpPr txBox="1"/>
          <p:nvPr>
            <p:ph type="title"/>
          </p:nvPr>
        </p:nvSpPr>
        <p:spPr>
          <a:xfrm>
            <a:off x="362100" y="2261475"/>
            <a:ext cx="2420700" cy="1869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800"/>
              <a:buNone/>
            </a:pPr>
            <a:r>
              <a:rPr lang="en-GB" sz="2200"/>
              <a:t>Company survey suggests that COVID-19 was </a:t>
            </a:r>
            <a:r>
              <a:rPr b="1" lang="en-GB" sz="2200"/>
              <a:t>not the only factor</a:t>
            </a:r>
            <a:r>
              <a:rPr lang="en-GB" sz="2200"/>
              <a:t> that affected customers’ buying decisions.</a:t>
            </a:r>
            <a:endParaRPr sz="2200"/>
          </a:p>
        </p:txBody>
      </p:sp>
      <p:pic>
        <p:nvPicPr>
          <p:cNvPr id="2572" name="Google Shape;2572;g31a185bb7f0_1_212"/>
          <p:cNvPicPr preferRelativeResize="0"/>
          <p:nvPr/>
        </p:nvPicPr>
        <p:blipFill rotWithShape="1">
          <a:blip r:embed="rId3">
            <a:alphaModFix/>
          </a:blip>
          <a:srcRect b="0" l="0" r="0" t="0"/>
          <a:stretch/>
        </p:blipFill>
        <p:spPr>
          <a:xfrm>
            <a:off x="3255975" y="745425"/>
            <a:ext cx="8286899" cy="490139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7" name="Shape 2577"/>
        <p:cNvGrpSpPr/>
        <p:nvPr/>
      </p:nvGrpSpPr>
      <p:grpSpPr>
        <a:xfrm>
          <a:off x="0" y="0"/>
          <a:ext cx="0" cy="0"/>
          <a:chOff x="0" y="0"/>
          <a:chExt cx="0" cy="0"/>
        </a:xfrm>
      </p:grpSpPr>
      <p:pic>
        <p:nvPicPr>
          <p:cNvPr id="2578" name="Google Shape;2578;g31a185bb7f0_1_134"/>
          <p:cNvPicPr preferRelativeResize="0"/>
          <p:nvPr/>
        </p:nvPicPr>
        <p:blipFill rotWithShape="1">
          <a:blip r:embed="rId3">
            <a:alphaModFix/>
          </a:blip>
          <a:srcRect b="0" l="0" r="0" t="0"/>
          <a:stretch/>
        </p:blipFill>
        <p:spPr>
          <a:xfrm>
            <a:off x="750550" y="897375"/>
            <a:ext cx="5403701" cy="5403701"/>
          </a:xfrm>
          <a:prstGeom prst="rect">
            <a:avLst/>
          </a:prstGeom>
          <a:noFill/>
          <a:ln>
            <a:noFill/>
          </a:ln>
        </p:spPr>
      </p:pic>
      <p:sp>
        <p:nvSpPr>
          <p:cNvPr id="2579" name="Google Shape;2579;g31a185bb7f0_1_134"/>
          <p:cNvSpPr txBox="1"/>
          <p:nvPr>
            <p:ph type="title"/>
          </p:nvPr>
        </p:nvSpPr>
        <p:spPr>
          <a:xfrm>
            <a:off x="273050" y="293687"/>
            <a:ext cx="11642700" cy="4065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SzPts val="8000"/>
              <a:buNone/>
            </a:pPr>
            <a:r>
              <a:rPr lang="en-GB" sz="3300"/>
              <a:t>What Do Customers Like and Dislike about Peloton?</a:t>
            </a:r>
            <a:endParaRPr sz="3300"/>
          </a:p>
        </p:txBody>
      </p:sp>
      <p:sp>
        <p:nvSpPr>
          <p:cNvPr id="2580" name="Google Shape;2580;g31a185bb7f0_1_134"/>
          <p:cNvSpPr txBox="1"/>
          <p:nvPr>
            <p:ph type="title"/>
          </p:nvPr>
        </p:nvSpPr>
        <p:spPr>
          <a:xfrm>
            <a:off x="1285825" y="2952700"/>
            <a:ext cx="2145600" cy="10944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2200">
                <a:solidFill>
                  <a:schemeClr val="lt1"/>
                </a:solidFill>
              </a:rPr>
              <a:t>Best Exercise Equipment</a:t>
            </a:r>
            <a:endParaRPr sz="22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3500">
                <a:solidFill>
                  <a:schemeClr val="lt1"/>
                </a:solidFill>
              </a:rPr>
              <a:t>34%</a:t>
            </a:r>
            <a:endParaRPr b="1" sz="3500">
              <a:solidFill>
                <a:schemeClr val="lt1"/>
              </a:solidFill>
            </a:endParaRPr>
          </a:p>
        </p:txBody>
      </p:sp>
      <p:sp>
        <p:nvSpPr>
          <p:cNvPr id="2581" name="Google Shape;2581;g31a185bb7f0_1_134"/>
          <p:cNvSpPr txBox="1"/>
          <p:nvPr>
            <p:ph type="title"/>
          </p:nvPr>
        </p:nvSpPr>
        <p:spPr>
          <a:xfrm>
            <a:off x="3037075" y="4453250"/>
            <a:ext cx="1390500" cy="678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800">
                <a:solidFill>
                  <a:schemeClr val="lt1"/>
                </a:solidFill>
              </a:rPr>
              <a:t>Convenience</a:t>
            </a:r>
            <a:endParaRPr sz="18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3100">
                <a:solidFill>
                  <a:schemeClr val="lt1"/>
                </a:solidFill>
              </a:rPr>
              <a:t>16%</a:t>
            </a:r>
            <a:endParaRPr b="1" sz="3100">
              <a:solidFill>
                <a:schemeClr val="lt1"/>
              </a:solidFill>
            </a:endParaRPr>
          </a:p>
        </p:txBody>
      </p:sp>
      <p:sp>
        <p:nvSpPr>
          <p:cNvPr id="2582" name="Google Shape;2582;g31a185bb7f0_1_134"/>
          <p:cNvSpPr txBox="1"/>
          <p:nvPr>
            <p:ph type="title"/>
          </p:nvPr>
        </p:nvSpPr>
        <p:spPr>
          <a:xfrm>
            <a:off x="3594825" y="3109450"/>
            <a:ext cx="9909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400">
                <a:solidFill>
                  <a:schemeClr val="lt1"/>
                </a:solidFill>
              </a:rPr>
              <a:t>Best Instructors</a:t>
            </a:r>
            <a:endParaRPr sz="14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2000">
                <a:solidFill>
                  <a:schemeClr val="lt1"/>
                </a:solidFill>
              </a:rPr>
              <a:t>9%</a:t>
            </a:r>
            <a:endParaRPr b="1" sz="2000">
              <a:solidFill>
                <a:schemeClr val="lt1"/>
              </a:solidFill>
            </a:endParaRPr>
          </a:p>
        </p:txBody>
      </p:sp>
      <p:sp>
        <p:nvSpPr>
          <p:cNvPr id="2583" name="Google Shape;2583;g31a185bb7f0_1_134"/>
          <p:cNvSpPr txBox="1"/>
          <p:nvPr>
            <p:ph type="title"/>
          </p:nvPr>
        </p:nvSpPr>
        <p:spPr>
          <a:xfrm>
            <a:off x="4585625" y="2204500"/>
            <a:ext cx="1044900" cy="7482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600">
                <a:solidFill>
                  <a:schemeClr val="lt1"/>
                </a:solidFill>
              </a:rPr>
              <a:t>Live Classes</a:t>
            </a:r>
            <a:endParaRPr sz="16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2200">
                <a:solidFill>
                  <a:schemeClr val="lt1"/>
                </a:solidFill>
              </a:rPr>
              <a:t>12%</a:t>
            </a:r>
            <a:endParaRPr b="1" sz="2200">
              <a:solidFill>
                <a:schemeClr val="lt1"/>
              </a:solidFill>
            </a:endParaRPr>
          </a:p>
        </p:txBody>
      </p:sp>
      <p:sp>
        <p:nvSpPr>
          <p:cNvPr id="2584" name="Google Shape;2584;g31a185bb7f0_1_134"/>
          <p:cNvSpPr txBox="1"/>
          <p:nvPr>
            <p:ph type="title"/>
          </p:nvPr>
        </p:nvSpPr>
        <p:spPr>
          <a:xfrm>
            <a:off x="4520525" y="4688750"/>
            <a:ext cx="1110000" cy="4434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300">
                <a:solidFill>
                  <a:schemeClr val="lt1"/>
                </a:solidFill>
              </a:rPr>
              <a:t>Community</a:t>
            </a:r>
            <a:endParaRPr sz="13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1900">
                <a:solidFill>
                  <a:schemeClr val="lt1"/>
                </a:solidFill>
              </a:rPr>
              <a:t>7%</a:t>
            </a:r>
            <a:endParaRPr b="1" sz="1600">
              <a:solidFill>
                <a:schemeClr val="lt1"/>
              </a:solidFill>
            </a:endParaRPr>
          </a:p>
        </p:txBody>
      </p:sp>
      <p:sp>
        <p:nvSpPr>
          <p:cNvPr id="2585" name="Google Shape;2585;g31a185bb7f0_1_134"/>
          <p:cNvSpPr txBox="1"/>
          <p:nvPr>
            <p:ph type="title"/>
          </p:nvPr>
        </p:nvSpPr>
        <p:spPr>
          <a:xfrm>
            <a:off x="3037075" y="1784550"/>
            <a:ext cx="1390500" cy="7620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400">
                <a:solidFill>
                  <a:schemeClr val="lt1"/>
                </a:solidFill>
              </a:rPr>
              <a:t>Good Value for Money</a:t>
            </a:r>
            <a:endParaRPr sz="14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2700">
                <a:solidFill>
                  <a:schemeClr val="lt1"/>
                </a:solidFill>
              </a:rPr>
              <a:t>14%</a:t>
            </a:r>
            <a:endParaRPr b="1" sz="2700">
              <a:solidFill>
                <a:schemeClr val="lt1"/>
              </a:solidFill>
            </a:endParaRPr>
          </a:p>
        </p:txBody>
      </p:sp>
      <p:sp>
        <p:nvSpPr>
          <p:cNvPr id="2586" name="Google Shape;2586;g31a185bb7f0_1_134"/>
          <p:cNvSpPr txBox="1"/>
          <p:nvPr>
            <p:ph type="title"/>
          </p:nvPr>
        </p:nvSpPr>
        <p:spPr>
          <a:xfrm>
            <a:off x="4585725" y="3599025"/>
            <a:ext cx="1165500" cy="5403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100">
                <a:solidFill>
                  <a:schemeClr val="lt1"/>
                </a:solidFill>
              </a:rPr>
              <a:t>On-Demand Classes</a:t>
            </a:r>
            <a:endParaRPr sz="11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1700">
                <a:solidFill>
                  <a:schemeClr val="lt1"/>
                </a:solidFill>
              </a:rPr>
              <a:t>8%</a:t>
            </a:r>
            <a:endParaRPr b="1" sz="1400">
              <a:solidFill>
                <a:schemeClr val="lt1"/>
              </a:solidFill>
            </a:endParaRPr>
          </a:p>
        </p:txBody>
      </p:sp>
      <p:sp>
        <p:nvSpPr>
          <p:cNvPr id="2587" name="Google Shape;2587;g31a185bb7f0_1_134"/>
          <p:cNvSpPr txBox="1"/>
          <p:nvPr>
            <p:ph type="title"/>
          </p:nvPr>
        </p:nvSpPr>
        <p:spPr>
          <a:xfrm>
            <a:off x="1834125" y="4920525"/>
            <a:ext cx="1110000" cy="4434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300">
                <a:solidFill>
                  <a:schemeClr val="lt1"/>
                </a:solidFill>
              </a:rPr>
              <a:t>Other</a:t>
            </a:r>
            <a:endParaRPr sz="13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1900">
                <a:solidFill>
                  <a:schemeClr val="lt1"/>
                </a:solidFill>
              </a:rPr>
              <a:t>9%</a:t>
            </a:r>
            <a:endParaRPr b="1" sz="1600">
              <a:solidFill>
                <a:schemeClr val="lt1"/>
              </a:solidFill>
            </a:endParaRPr>
          </a:p>
        </p:txBody>
      </p:sp>
      <p:pic>
        <p:nvPicPr>
          <p:cNvPr id="2588" name="Google Shape;2588;g31a185bb7f0_1_134"/>
          <p:cNvPicPr preferRelativeResize="0"/>
          <p:nvPr/>
        </p:nvPicPr>
        <p:blipFill rotWithShape="1">
          <a:blip r:embed="rId4">
            <a:alphaModFix/>
          </a:blip>
          <a:srcRect b="10307" l="10222" r="9288" t="7095"/>
          <a:stretch/>
        </p:blipFill>
        <p:spPr>
          <a:xfrm>
            <a:off x="6418537" y="1208312"/>
            <a:ext cx="4614575" cy="4583176"/>
          </a:xfrm>
          <a:prstGeom prst="rect">
            <a:avLst/>
          </a:prstGeom>
          <a:noFill/>
          <a:ln>
            <a:noFill/>
          </a:ln>
        </p:spPr>
      </p:pic>
      <p:sp>
        <p:nvSpPr>
          <p:cNvPr id="2589" name="Google Shape;2589;g31a185bb7f0_1_134"/>
          <p:cNvSpPr txBox="1"/>
          <p:nvPr>
            <p:ph type="title"/>
          </p:nvPr>
        </p:nvSpPr>
        <p:spPr>
          <a:xfrm>
            <a:off x="7898335" y="3754564"/>
            <a:ext cx="1321800" cy="11220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3400">
                <a:solidFill>
                  <a:schemeClr val="lt1"/>
                </a:solidFill>
              </a:rPr>
              <a:t>Price</a:t>
            </a:r>
            <a:endParaRPr sz="34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4700">
                <a:solidFill>
                  <a:schemeClr val="lt1"/>
                </a:solidFill>
              </a:rPr>
              <a:t>65%</a:t>
            </a:r>
            <a:endParaRPr b="1" sz="4700">
              <a:solidFill>
                <a:schemeClr val="lt1"/>
              </a:solidFill>
            </a:endParaRPr>
          </a:p>
        </p:txBody>
      </p:sp>
      <p:sp>
        <p:nvSpPr>
          <p:cNvPr id="2590" name="Google Shape;2590;g31a185bb7f0_1_134"/>
          <p:cNvSpPr txBox="1"/>
          <p:nvPr>
            <p:ph type="title"/>
          </p:nvPr>
        </p:nvSpPr>
        <p:spPr>
          <a:xfrm>
            <a:off x="9220285" y="1840211"/>
            <a:ext cx="1362300" cy="10113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2000">
                <a:solidFill>
                  <a:schemeClr val="lt1"/>
                </a:solidFill>
              </a:rPr>
              <a:t>Negative Press</a:t>
            </a:r>
            <a:endParaRPr sz="20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3300">
                <a:solidFill>
                  <a:schemeClr val="lt1"/>
                </a:solidFill>
              </a:rPr>
              <a:t>31%</a:t>
            </a:r>
            <a:endParaRPr b="1" sz="3300">
              <a:solidFill>
                <a:schemeClr val="lt1"/>
              </a:solidFill>
            </a:endParaRPr>
          </a:p>
        </p:txBody>
      </p:sp>
      <p:sp>
        <p:nvSpPr>
          <p:cNvPr id="2591" name="Google Shape;2591;g31a185bb7f0_1_134"/>
          <p:cNvSpPr txBox="1"/>
          <p:nvPr>
            <p:ph type="title"/>
          </p:nvPr>
        </p:nvSpPr>
        <p:spPr>
          <a:xfrm>
            <a:off x="6758067" y="1740248"/>
            <a:ext cx="810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400">
                <a:solidFill>
                  <a:schemeClr val="lt1"/>
                </a:solidFill>
              </a:rPr>
              <a:t>Time to Deliver</a:t>
            </a:r>
            <a:endParaRPr sz="14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2000">
                <a:solidFill>
                  <a:schemeClr val="lt1"/>
                </a:solidFill>
              </a:rPr>
              <a:t>9%</a:t>
            </a:r>
            <a:endParaRPr b="1" sz="2000">
              <a:solidFill>
                <a:schemeClr val="lt1"/>
              </a:solidFill>
            </a:endParaRPr>
          </a:p>
        </p:txBody>
      </p:sp>
      <p:sp>
        <p:nvSpPr>
          <p:cNvPr id="2592" name="Google Shape;2592;g31a185bb7f0_1_134"/>
          <p:cNvSpPr txBox="1"/>
          <p:nvPr>
            <p:ph type="title"/>
          </p:nvPr>
        </p:nvSpPr>
        <p:spPr>
          <a:xfrm>
            <a:off x="7848632" y="1996594"/>
            <a:ext cx="810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400">
                <a:solidFill>
                  <a:schemeClr val="lt1"/>
                </a:solidFill>
              </a:rPr>
              <a:t>Lack of Space</a:t>
            </a:r>
            <a:endParaRPr sz="14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2000">
                <a:solidFill>
                  <a:schemeClr val="lt1"/>
                </a:solidFill>
              </a:rPr>
              <a:t>12%</a:t>
            </a:r>
            <a:endParaRPr b="1" sz="2000">
              <a:solidFill>
                <a:schemeClr val="lt1"/>
              </a:solidFill>
            </a:endParaRPr>
          </a:p>
        </p:txBody>
      </p:sp>
      <p:sp>
        <p:nvSpPr>
          <p:cNvPr id="2593" name="Google Shape;2593;g31a185bb7f0_1_134"/>
          <p:cNvSpPr txBox="1"/>
          <p:nvPr>
            <p:ph type="title"/>
          </p:nvPr>
        </p:nvSpPr>
        <p:spPr>
          <a:xfrm>
            <a:off x="7129997" y="2685002"/>
            <a:ext cx="609000" cy="4434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dk1"/>
              </a:buClr>
              <a:buSzPts val="2800"/>
              <a:buFont typeface="Arial"/>
              <a:buNone/>
            </a:pPr>
            <a:r>
              <a:rPr lang="en-GB" sz="1300">
                <a:solidFill>
                  <a:schemeClr val="lt1"/>
                </a:solidFill>
              </a:rPr>
              <a:t>Safety</a:t>
            </a:r>
            <a:endParaRPr sz="1300">
              <a:solidFill>
                <a:schemeClr val="lt1"/>
              </a:solidFill>
            </a:endParaRPr>
          </a:p>
          <a:p>
            <a:pPr indent="0" lvl="0" marL="0" rtl="0" algn="ctr">
              <a:lnSpc>
                <a:spcPct val="90000"/>
              </a:lnSpc>
              <a:spcBef>
                <a:spcPts val="0"/>
              </a:spcBef>
              <a:spcAft>
                <a:spcPts val="0"/>
              </a:spcAft>
              <a:buClr>
                <a:schemeClr val="dk1"/>
              </a:buClr>
              <a:buSzPts val="2800"/>
              <a:buFont typeface="Arial"/>
              <a:buNone/>
            </a:pPr>
            <a:r>
              <a:rPr b="1" lang="en-GB" sz="1900">
                <a:solidFill>
                  <a:schemeClr val="lt1"/>
                </a:solidFill>
              </a:rPr>
              <a:t>5%</a:t>
            </a:r>
            <a:endParaRPr b="1" sz="1600">
              <a:solidFill>
                <a:schemeClr val="lt1"/>
              </a:solidFill>
            </a:endParaRPr>
          </a:p>
        </p:txBody>
      </p:sp>
      <p:sp>
        <p:nvSpPr>
          <p:cNvPr id="2594" name="Google Shape;2594;g31a185bb7f0_1_134"/>
          <p:cNvSpPr txBox="1"/>
          <p:nvPr>
            <p:ph idx="4294967295" type="body"/>
          </p:nvPr>
        </p:nvSpPr>
        <p:spPr>
          <a:xfrm>
            <a:off x="750550" y="6221125"/>
            <a:ext cx="10411500" cy="293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SzPts val="1200"/>
              <a:buNone/>
            </a:pPr>
            <a:r>
              <a:rPr lang="en-GB" sz="1700"/>
              <a:t>*  Participants were allowed to provide multiple answers</a:t>
            </a:r>
            <a:endParaRPr sz="1700"/>
          </a:p>
          <a:p>
            <a:pPr indent="0" lvl="0" marL="0" rtl="0" algn="ctr">
              <a:lnSpc>
                <a:spcPct val="110000"/>
              </a:lnSpc>
              <a:spcBef>
                <a:spcPts val="1000"/>
              </a:spcBef>
              <a:spcAft>
                <a:spcPts val="0"/>
              </a:spcAft>
              <a:buClr>
                <a:schemeClr val="dk1"/>
              </a:buClr>
              <a:buSzPts val="1400"/>
              <a:buNone/>
            </a:pPr>
            <a:r>
              <a:t/>
            </a:r>
            <a:endParaRPr sz="1700"/>
          </a:p>
          <a:p>
            <a:pPr indent="0" lvl="0" marL="0" rtl="0" algn="ctr">
              <a:lnSpc>
                <a:spcPct val="110000"/>
              </a:lnSpc>
              <a:spcBef>
                <a:spcPts val="1000"/>
              </a:spcBef>
              <a:spcAft>
                <a:spcPts val="0"/>
              </a:spcAft>
              <a:buClr>
                <a:schemeClr val="dk1"/>
              </a:buClr>
              <a:buSzPts val="1400"/>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g31a185bb7f0_1_338"/>
          <p:cNvSpPr txBox="1"/>
          <p:nvPr>
            <p:ph type="title"/>
          </p:nvPr>
        </p:nvSpPr>
        <p:spPr>
          <a:xfrm>
            <a:off x="274650" y="583187"/>
            <a:ext cx="11642700" cy="66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800"/>
              <a:buNone/>
            </a:pPr>
            <a:r>
              <a:rPr lang="en-GB" sz="3300"/>
              <a:t>Key Post-Pandemic Trends in the Fitness Industry</a:t>
            </a:r>
            <a:endParaRPr sz="3300"/>
          </a:p>
        </p:txBody>
      </p:sp>
      <p:sp>
        <p:nvSpPr>
          <p:cNvPr id="2601" name="Google Shape;2601;g31a185bb7f0_1_338"/>
          <p:cNvSpPr txBox="1"/>
          <p:nvPr>
            <p:ph idx="1" type="body"/>
          </p:nvPr>
        </p:nvSpPr>
        <p:spPr>
          <a:xfrm>
            <a:off x="277805" y="1638300"/>
            <a:ext cx="2701800" cy="437100"/>
          </a:xfrm>
          <a:prstGeom prst="rect">
            <a:avLst/>
          </a:prstGeom>
          <a:solidFill>
            <a:schemeClr val="dk1"/>
          </a:solidFill>
          <a:ln>
            <a:noFill/>
          </a:ln>
        </p:spPr>
        <p:txBody>
          <a:bodyPr anchorCtr="0" anchor="t" bIns="109725" lIns="0" spcFirstLastPara="1" rIns="0" wrap="square" tIns="109725">
            <a:spAutoFit/>
          </a:bodyPr>
          <a:lstStyle/>
          <a:p>
            <a:pPr indent="0" lvl="0" marL="0" rtl="0" algn="ctr">
              <a:lnSpc>
                <a:spcPct val="110000"/>
              </a:lnSpc>
              <a:spcBef>
                <a:spcPts val="400"/>
              </a:spcBef>
              <a:spcAft>
                <a:spcPts val="600"/>
              </a:spcAft>
              <a:buSzPts val="1400"/>
              <a:buNone/>
            </a:pPr>
            <a:r>
              <a:rPr lang="en-GB">
                <a:solidFill>
                  <a:schemeClr val="lt1"/>
                </a:solidFill>
              </a:rPr>
              <a:t>Return to Traditional Gyms</a:t>
            </a:r>
            <a:endParaRPr>
              <a:solidFill>
                <a:schemeClr val="lt1"/>
              </a:solidFill>
            </a:endParaRPr>
          </a:p>
        </p:txBody>
      </p:sp>
      <p:sp>
        <p:nvSpPr>
          <p:cNvPr id="2602" name="Google Shape;2602;g31a185bb7f0_1_338"/>
          <p:cNvSpPr txBox="1"/>
          <p:nvPr>
            <p:ph idx="3" type="body"/>
          </p:nvPr>
        </p:nvSpPr>
        <p:spPr>
          <a:xfrm>
            <a:off x="548700" y="4079450"/>
            <a:ext cx="2242200" cy="1085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400"/>
              </a:spcBef>
              <a:spcAft>
                <a:spcPts val="600"/>
              </a:spcAft>
              <a:buSzPts val="1100"/>
              <a:buNone/>
            </a:pPr>
            <a:r>
              <a:rPr lang="en-GB" sz="1300"/>
              <a:t>of gym-goers returned to in-person workouts.</a:t>
            </a:r>
            <a:endParaRPr sz="1300"/>
          </a:p>
        </p:txBody>
      </p:sp>
      <p:sp>
        <p:nvSpPr>
          <p:cNvPr id="2603" name="Google Shape;2603;g31a185bb7f0_1_338"/>
          <p:cNvSpPr txBox="1"/>
          <p:nvPr>
            <p:ph idx="4" type="body"/>
          </p:nvPr>
        </p:nvSpPr>
        <p:spPr>
          <a:xfrm>
            <a:off x="3262545" y="1638300"/>
            <a:ext cx="2701800" cy="437100"/>
          </a:xfrm>
          <a:prstGeom prst="rect">
            <a:avLst/>
          </a:prstGeom>
          <a:solidFill>
            <a:schemeClr val="dk1"/>
          </a:solidFill>
          <a:ln>
            <a:noFill/>
          </a:ln>
        </p:spPr>
        <p:txBody>
          <a:bodyPr anchorCtr="0" anchor="t" bIns="109725" lIns="0" spcFirstLastPara="1" rIns="0" wrap="square" tIns="109725">
            <a:spAutoFit/>
          </a:bodyPr>
          <a:lstStyle/>
          <a:p>
            <a:pPr indent="0" lvl="0" marL="0" rtl="0" algn="ctr">
              <a:lnSpc>
                <a:spcPct val="110000"/>
              </a:lnSpc>
              <a:spcBef>
                <a:spcPts val="400"/>
              </a:spcBef>
              <a:spcAft>
                <a:spcPts val="600"/>
              </a:spcAft>
              <a:buSzPts val="1400"/>
              <a:buNone/>
            </a:pPr>
            <a:r>
              <a:rPr lang="en-GB">
                <a:solidFill>
                  <a:schemeClr val="lt1"/>
                </a:solidFill>
              </a:rPr>
              <a:t>Hybrid Fitness Model</a:t>
            </a:r>
            <a:endParaRPr>
              <a:solidFill>
                <a:schemeClr val="lt1"/>
              </a:solidFill>
            </a:endParaRPr>
          </a:p>
        </p:txBody>
      </p:sp>
      <p:sp>
        <p:nvSpPr>
          <p:cNvPr id="2604" name="Google Shape;2604;g31a185bb7f0_1_338"/>
          <p:cNvSpPr txBox="1"/>
          <p:nvPr>
            <p:ph idx="7" type="body"/>
          </p:nvPr>
        </p:nvSpPr>
        <p:spPr>
          <a:xfrm>
            <a:off x="6230032" y="1638300"/>
            <a:ext cx="2701800" cy="437100"/>
          </a:xfrm>
          <a:prstGeom prst="rect">
            <a:avLst/>
          </a:prstGeom>
          <a:solidFill>
            <a:schemeClr val="dk1"/>
          </a:solidFill>
          <a:ln>
            <a:noFill/>
          </a:ln>
        </p:spPr>
        <p:txBody>
          <a:bodyPr anchorCtr="0" anchor="t" bIns="109725" lIns="0" spcFirstLastPara="1" rIns="0" wrap="square" tIns="109725">
            <a:spAutoFit/>
          </a:bodyPr>
          <a:lstStyle/>
          <a:p>
            <a:pPr indent="0" lvl="0" marL="0" rtl="0" algn="ctr">
              <a:lnSpc>
                <a:spcPct val="110000"/>
              </a:lnSpc>
              <a:spcBef>
                <a:spcPts val="400"/>
              </a:spcBef>
              <a:spcAft>
                <a:spcPts val="600"/>
              </a:spcAft>
              <a:buSzPts val="1400"/>
              <a:buNone/>
            </a:pPr>
            <a:r>
              <a:rPr lang="en-GB">
                <a:solidFill>
                  <a:schemeClr val="lt1"/>
                </a:solidFill>
              </a:rPr>
              <a:t>Rise of Boutique Fitness</a:t>
            </a:r>
            <a:endParaRPr>
              <a:solidFill>
                <a:schemeClr val="lt1"/>
              </a:solidFill>
            </a:endParaRPr>
          </a:p>
        </p:txBody>
      </p:sp>
      <p:sp>
        <p:nvSpPr>
          <p:cNvPr id="2605" name="Google Shape;2605;g31a185bb7f0_1_338"/>
          <p:cNvSpPr txBox="1"/>
          <p:nvPr>
            <p:ph idx="9" type="body"/>
          </p:nvPr>
        </p:nvSpPr>
        <p:spPr>
          <a:xfrm>
            <a:off x="6518200" y="4156850"/>
            <a:ext cx="2242200" cy="7956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400"/>
              </a:spcBef>
              <a:spcAft>
                <a:spcPts val="600"/>
              </a:spcAft>
              <a:buSzPts val="1100"/>
              <a:buNone/>
            </a:pPr>
            <a:r>
              <a:rPr lang="en-GB" sz="1300"/>
              <a:t>YoY growth in boutique fitness studios. Consumers seek specialized community-driven experiences.</a:t>
            </a:r>
            <a:endParaRPr sz="1300"/>
          </a:p>
        </p:txBody>
      </p:sp>
      <p:sp>
        <p:nvSpPr>
          <p:cNvPr id="2606" name="Google Shape;2606;g31a185bb7f0_1_338"/>
          <p:cNvSpPr txBox="1"/>
          <p:nvPr>
            <p:ph idx="13" type="body"/>
          </p:nvPr>
        </p:nvSpPr>
        <p:spPr>
          <a:xfrm>
            <a:off x="9232024" y="1638300"/>
            <a:ext cx="2701800" cy="437100"/>
          </a:xfrm>
          <a:prstGeom prst="rect">
            <a:avLst/>
          </a:prstGeom>
          <a:solidFill>
            <a:schemeClr val="dk1"/>
          </a:solidFill>
          <a:ln>
            <a:noFill/>
          </a:ln>
        </p:spPr>
        <p:txBody>
          <a:bodyPr anchorCtr="0" anchor="t" bIns="109725" lIns="0" spcFirstLastPara="1" rIns="0" wrap="square" tIns="109725">
            <a:spAutoFit/>
          </a:bodyPr>
          <a:lstStyle/>
          <a:p>
            <a:pPr indent="0" lvl="0" marL="0" rtl="0" algn="ctr">
              <a:lnSpc>
                <a:spcPct val="110000"/>
              </a:lnSpc>
              <a:spcBef>
                <a:spcPts val="400"/>
              </a:spcBef>
              <a:spcAft>
                <a:spcPts val="600"/>
              </a:spcAft>
              <a:buSzPts val="1400"/>
              <a:buNone/>
            </a:pPr>
            <a:r>
              <a:rPr lang="en-GB">
                <a:solidFill>
                  <a:schemeClr val="lt1"/>
                </a:solidFill>
              </a:rPr>
              <a:t>Shifting Customer Loyalty</a:t>
            </a:r>
            <a:endParaRPr>
              <a:solidFill>
                <a:schemeClr val="lt1"/>
              </a:solidFill>
            </a:endParaRPr>
          </a:p>
        </p:txBody>
      </p:sp>
      <p:sp>
        <p:nvSpPr>
          <p:cNvPr id="2607" name="Google Shape;2607;g31a185bb7f0_1_338"/>
          <p:cNvSpPr txBox="1"/>
          <p:nvPr>
            <p:ph idx="15" type="body"/>
          </p:nvPr>
        </p:nvSpPr>
        <p:spPr>
          <a:xfrm>
            <a:off x="9471350" y="4156850"/>
            <a:ext cx="2242200" cy="7956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400"/>
              </a:spcBef>
              <a:spcAft>
                <a:spcPts val="600"/>
              </a:spcAft>
              <a:buSzPts val="1100"/>
              <a:buNone/>
            </a:pPr>
            <a:r>
              <a:rPr lang="en-GB" sz="1300"/>
              <a:t>of fitness service customers use multiple services and prefer flexible, no-commitment options</a:t>
            </a:r>
            <a:endParaRPr sz="1300"/>
          </a:p>
        </p:txBody>
      </p:sp>
      <p:pic>
        <p:nvPicPr>
          <p:cNvPr id="2608" name="Google Shape;2608;g31a185bb7f0_1_338"/>
          <p:cNvPicPr preferRelativeResize="0"/>
          <p:nvPr/>
        </p:nvPicPr>
        <p:blipFill rotWithShape="1">
          <a:blip r:embed="rId3">
            <a:alphaModFix/>
          </a:blip>
          <a:srcRect b="0" l="0" r="0" t="0"/>
          <a:stretch/>
        </p:blipFill>
        <p:spPr>
          <a:xfrm>
            <a:off x="817725" y="2290950"/>
            <a:ext cx="1621949" cy="1572926"/>
          </a:xfrm>
          <a:prstGeom prst="rect">
            <a:avLst/>
          </a:prstGeom>
          <a:noFill/>
          <a:ln>
            <a:noFill/>
          </a:ln>
        </p:spPr>
      </p:pic>
      <p:pic>
        <p:nvPicPr>
          <p:cNvPr id="2609" name="Google Shape;2609;g31a185bb7f0_1_338"/>
          <p:cNvPicPr preferRelativeResize="0"/>
          <p:nvPr/>
        </p:nvPicPr>
        <p:blipFill rotWithShape="1">
          <a:blip r:embed="rId4">
            <a:alphaModFix/>
          </a:blip>
          <a:srcRect b="0" l="0" r="0" t="0"/>
          <a:stretch/>
        </p:blipFill>
        <p:spPr>
          <a:xfrm>
            <a:off x="3790950" y="2290950"/>
            <a:ext cx="1645000" cy="1572926"/>
          </a:xfrm>
          <a:prstGeom prst="rect">
            <a:avLst/>
          </a:prstGeom>
          <a:noFill/>
          <a:ln>
            <a:noFill/>
          </a:ln>
        </p:spPr>
      </p:pic>
      <p:sp>
        <p:nvSpPr>
          <p:cNvPr id="2610" name="Google Shape;2610;g31a185bb7f0_1_338"/>
          <p:cNvSpPr txBox="1"/>
          <p:nvPr>
            <p:ph idx="3" type="body"/>
          </p:nvPr>
        </p:nvSpPr>
        <p:spPr>
          <a:xfrm>
            <a:off x="3533450" y="4079425"/>
            <a:ext cx="2160000" cy="1085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400"/>
              </a:spcBef>
              <a:spcAft>
                <a:spcPts val="600"/>
              </a:spcAft>
              <a:buSzPts val="1100"/>
              <a:buNone/>
            </a:pPr>
            <a:r>
              <a:rPr lang="en-GB" sz="1300"/>
              <a:t>of Americans prefer a mix of digital and in-person workouts.</a:t>
            </a:r>
            <a:endParaRPr sz="1300"/>
          </a:p>
        </p:txBody>
      </p:sp>
      <p:sp>
        <p:nvSpPr>
          <p:cNvPr id="2611" name="Google Shape;2611;g31a185bb7f0_1_338"/>
          <p:cNvSpPr txBox="1"/>
          <p:nvPr>
            <p:ph type="title"/>
          </p:nvPr>
        </p:nvSpPr>
        <p:spPr>
          <a:xfrm>
            <a:off x="1084950" y="2858875"/>
            <a:ext cx="1087500" cy="4371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2800"/>
              <a:buNone/>
            </a:pPr>
            <a:r>
              <a:rPr b="1" lang="en-GB" sz="3800">
                <a:solidFill>
                  <a:schemeClr val="lt1"/>
                </a:solidFill>
              </a:rPr>
              <a:t>85%</a:t>
            </a:r>
            <a:endParaRPr b="1" sz="3800">
              <a:solidFill>
                <a:schemeClr val="lt1"/>
              </a:solidFill>
            </a:endParaRPr>
          </a:p>
        </p:txBody>
      </p:sp>
      <p:sp>
        <p:nvSpPr>
          <p:cNvPr id="2612" name="Google Shape;2612;g31a185bb7f0_1_338"/>
          <p:cNvSpPr txBox="1"/>
          <p:nvPr>
            <p:ph type="title"/>
          </p:nvPr>
        </p:nvSpPr>
        <p:spPr>
          <a:xfrm>
            <a:off x="4069700" y="2858863"/>
            <a:ext cx="1087500" cy="4371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2800"/>
              <a:buNone/>
            </a:pPr>
            <a:r>
              <a:rPr b="1" lang="en-GB" sz="3800">
                <a:solidFill>
                  <a:schemeClr val="lt1"/>
                </a:solidFill>
              </a:rPr>
              <a:t>60%</a:t>
            </a:r>
            <a:endParaRPr b="1" sz="3800">
              <a:solidFill>
                <a:schemeClr val="lt1"/>
              </a:solidFill>
            </a:endParaRPr>
          </a:p>
        </p:txBody>
      </p:sp>
      <p:pic>
        <p:nvPicPr>
          <p:cNvPr id="2613" name="Google Shape;2613;g31a185bb7f0_1_338"/>
          <p:cNvPicPr preferRelativeResize="0"/>
          <p:nvPr/>
        </p:nvPicPr>
        <p:blipFill rotWithShape="1">
          <a:blip r:embed="rId5">
            <a:alphaModFix/>
          </a:blip>
          <a:srcRect b="0" l="0" r="0" t="0"/>
          <a:stretch/>
        </p:blipFill>
        <p:spPr>
          <a:xfrm>
            <a:off x="6758425" y="2399013"/>
            <a:ext cx="1645001" cy="1434211"/>
          </a:xfrm>
          <a:prstGeom prst="rect">
            <a:avLst/>
          </a:prstGeom>
          <a:noFill/>
          <a:ln>
            <a:noFill/>
          </a:ln>
        </p:spPr>
      </p:pic>
      <p:sp>
        <p:nvSpPr>
          <p:cNvPr id="2614" name="Google Shape;2614;g31a185bb7f0_1_338"/>
          <p:cNvSpPr txBox="1"/>
          <p:nvPr>
            <p:ph type="title"/>
          </p:nvPr>
        </p:nvSpPr>
        <p:spPr>
          <a:xfrm>
            <a:off x="7037175" y="2858863"/>
            <a:ext cx="1087500" cy="437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800"/>
              <a:buNone/>
            </a:pPr>
            <a:r>
              <a:rPr b="1" lang="en-GB" sz="3800"/>
              <a:t>25%</a:t>
            </a:r>
            <a:endParaRPr b="1" sz="3800"/>
          </a:p>
        </p:txBody>
      </p:sp>
      <p:pic>
        <p:nvPicPr>
          <p:cNvPr id="2615" name="Google Shape;2615;g31a185bb7f0_1_338"/>
          <p:cNvPicPr preferRelativeResize="0"/>
          <p:nvPr/>
        </p:nvPicPr>
        <p:blipFill rotWithShape="1">
          <a:blip r:embed="rId6">
            <a:alphaModFix/>
          </a:blip>
          <a:srcRect b="0" l="0" r="0" t="0"/>
          <a:stretch/>
        </p:blipFill>
        <p:spPr>
          <a:xfrm>
            <a:off x="9698137" y="2279988"/>
            <a:ext cx="1769575" cy="1672269"/>
          </a:xfrm>
          <a:prstGeom prst="rect">
            <a:avLst/>
          </a:prstGeom>
          <a:noFill/>
          <a:ln>
            <a:noFill/>
          </a:ln>
        </p:spPr>
      </p:pic>
      <p:sp>
        <p:nvSpPr>
          <p:cNvPr id="2616" name="Google Shape;2616;g31a185bb7f0_1_338"/>
          <p:cNvSpPr txBox="1"/>
          <p:nvPr>
            <p:ph type="title"/>
          </p:nvPr>
        </p:nvSpPr>
        <p:spPr>
          <a:xfrm>
            <a:off x="10004650" y="2897563"/>
            <a:ext cx="1087500" cy="4371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2800"/>
              <a:buNone/>
            </a:pPr>
            <a:r>
              <a:rPr b="1" lang="en-GB" sz="3800">
                <a:solidFill>
                  <a:schemeClr val="lt1"/>
                </a:solidFill>
              </a:rPr>
              <a:t>71%</a:t>
            </a:r>
            <a:endParaRPr b="1" sz="3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1" name="Shape 2621"/>
        <p:cNvGrpSpPr/>
        <p:nvPr/>
      </p:nvGrpSpPr>
      <p:grpSpPr>
        <a:xfrm>
          <a:off x="0" y="0"/>
          <a:ext cx="0" cy="0"/>
          <a:chOff x="0" y="0"/>
          <a:chExt cx="0" cy="0"/>
        </a:xfrm>
      </p:grpSpPr>
      <p:pic>
        <p:nvPicPr>
          <p:cNvPr id="2622" name="Google Shape;2622;g31a185bb7f0_1_61"/>
          <p:cNvPicPr preferRelativeResize="0"/>
          <p:nvPr/>
        </p:nvPicPr>
        <p:blipFill rotWithShape="1">
          <a:blip r:embed="rId3">
            <a:alphaModFix/>
          </a:blip>
          <a:srcRect b="0" l="0" r="0" t="0"/>
          <a:stretch/>
        </p:blipFill>
        <p:spPr>
          <a:xfrm>
            <a:off x="2974975" y="1213250"/>
            <a:ext cx="7411862" cy="4904726"/>
          </a:xfrm>
          <a:prstGeom prst="rect">
            <a:avLst/>
          </a:prstGeom>
          <a:noFill/>
          <a:ln cap="flat" cmpd="sng" w="9525">
            <a:solidFill>
              <a:schemeClr val="lt1"/>
            </a:solidFill>
            <a:prstDash val="solid"/>
            <a:round/>
            <a:headEnd len="sm" w="sm" type="none"/>
            <a:tailEnd len="sm" w="sm" type="none"/>
          </a:ln>
        </p:spPr>
      </p:pic>
      <p:sp>
        <p:nvSpPr>
          <p:cNvPr id="2623" name="Google Shape;2623;g31a185bb7f0_1_61"/>
          <p:cNvSpPr txBox="1"/>
          <p:nvPr>
            <p:ph type="title"/>
          </p:nvPr>
        </p:nvSpPr>
        <p:spPr>
          <a:xfrm>
            <a:off x="467100" y="446300"/>
            <a:ext cx="11244600" cy="457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2800"/>
              <a:buFont typeface="Arial"/>
              <a:buNone/>
            </a:pPr>
            <a:r>
              <a:rPr lang="en-GB" sz="3300">
                <a:solidFill>
                  <a:schemeClr val="lt1"/>
                </a:solidFill>
              </a:rPr>
              <a:t>The Revenue Gap </a:t>
            </a:r>
            <a:endParaRPr sz="3300">
              <a:solidFill>
                <a:schemeClr val="lt1"/>
              </a:solidFill>
            </a:endParaRPr>
          </a:p>
        </p:txBody>
      </p:sp>
      <p:pic>
        <p:nvPicPr>
          <p:cNvPr id="2624" name="Google Shape;2624;g31a185bb7f0_1_61"/>
          <p:cNvPicPr preferRelativeResize="0"/>
          <p:nvPr/>
        </p:nvPicPr>
        <p:blipFill rotWithShape="1">
          <a:blip r:embed="rId4">
            <a:alphaModFix/>
          </a:blip>
          <a:srcRect b="0" l="0" r="0" t="0"/>
          <a:stretch/>
        </p:blipFill>
        <p:spPr>
          <a:xfrm>
            <a:off x="3692567" y="1704345"/>
            <a:ext cx="3110589" cy="4075387"/>
          </a:xfrm>
          <a:prstGeom prst="rect">
            <a:avLst/>
          </a:prstGeom>
          <a:noFill/>
          <a:ln>
            <a:noFill/>
          </a:ln>
        </p:spPr>
      </p:pic>
      <p:cxnSp>
        <p:nvCxnSpPr>
          <p:cNvPr id="2625" name="Google Shape;2625;g31a185bb7f0_1_61"/>
          <p:cNvCxnSpPr/>
          <p:nvPr/>
        </p:nvCxnSpPr>
        <p:spPr>
          <a:xfrm>
            <a:off x="10524890" y="1222758"/>
            <a:ext cx="0" cy="3267300"/>
          </a:xfrm>
          <a:prstGeom prst="straightConnector1">
            <a:avLst/>
          </a:prstGeom>
          <a:noFill/>
          <a:ln cap="flat" cmpd="sng" w="19050">
            <a:solidFill>
              <a:schemeClr val="lt1"/>
            </a:solidFill>
            <a:prstDash val="solid"/>
            <a:round/>
            <a:headEnd len="med" w="med" type="diamond"/>
            <a:tailEnd len="med" w="med" type="diamond"/>
          </a:ln>
        </p:spPr>
      </p:cxnSp>
      <p:cxnSp>
        <p:nvCxnSpPr>
          <p:cNvPr id="2626" name="Google Shape;2626;g31a185bb7f0_1_61"/>
          <p:cNvCxnSpPr/>
          <p:nvPr/>
        </p:nvCxnSpPr>
        <p:spPr>
          <a:xfrm>
            <a:off x="10524890" y="4410859"/>
            <a:ext cx="10800" cy="1716900"/>
          </a:xfrm>
          <a:prstGeom prst="straightConnector1">
            <a:avLst/>
          </a:prstGeom>
          <a:noFill/>
          <a:ln cap="flat" cmpd="sng" w="19050">
            <a:solidFill>
              <a:schemeClr val="lt1"/>
            </a:solidFill>
            <a:prstDash val="solid"/>
            <a:round/>
            <a:headEnd len="med" w="med" type="diamond"/>
            <a:tailEnd len="med" w="med" type="diamond"/>
          </a:ln>
        </p:spPr>
      </p:cxnSp>
      <p:sp>
        <p:nvSpPr>
          <p:cNvPr id="2627" name="Google Shape;2627;g31a185bb7f0_1_61"/>
          <p:cNvSpPr txBox="1"/>
          <p:nvPr>
            <p:ph type="title"/>
          </p:nvPr>
        </p:nvSpPr>
        <p:spPr>
          <a:xfrm>
            <a:off x="10662944" y="2788966"/>
            <a:ext cx="9906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2800"/>
              <a:buFont typeface="Arial"/>
              <a:buNone/>
            </a:pPr>
            <a:r>
              <a:rPr lang="en-GB" sz="1600">
                <a:solidFill>
                  <a:schemeClr val="lt1"/>
                </a:solidFill>
              </a:rPr>
              <a:t>Fitness Equipment</a:t>
            </a:r>
            <a:endParaRPr sz="1600">
              <a:solidFill>
                <a:schemeClr val="lt1"/>
              </a:solidFill>
            </a:endParaRPr>
          </a:p>
        </p:txBody>
      </p:sp>
      <p:sp>
        <p:nvSpPr>
          <p:cNvPr id="2628" name="Google Shape;2628;g31a185bb7f0_1_61"/>
          <p:cNvSpPr txBox="1"/>
          <p:nvPr>
            <p:ph type="title"/>
          </p:nvPr>
        </p:nvSpPr>
        <p:spPr>
          <a:xfrm>
            <a:off x="10673825" y="5056325"/>
            <a:ext cx="1242000" cy="221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2800"/>
              <a:buFont typeface="Arial"/>
              <a:buNone/>
            </a:pPr>
            <a:r>
              <a:rPr lang="en-GB" sz="1600">
                <a:solidFill>
                  <a:schemeClr val="lt1"/>
                </a:solidFill>
              </a:rPr>
              <a:t>Subscription</a:t>
            </a:r>
            <a:endParaRPr sz="1600">
              <a:solidFill>
                <a:schemeClr val="lt1"/>
              </a:solidFill>
            </a:endParaRPr>
          </a:p>
        </p:txBody>
      </p:sp>
      <p:sp>
        <p:nvSpPr>
          <p:cNvPr id="2629" name="Google Shape;2629;g31a185bb7f0_1_61"/>
          <p:cNvSpPr/>
          <p:nvPr/>
        </p:nvSpPr>
        <p:spPr>
          <a:xfrm>
            <a:off x="467100" y="1222750"/>
            <a:ext cx="2231700" cy="4904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30" name="Google Shape;2630;g31a185bb7f0_1_61"/>
          <p:cNvSpPr txBox="1"/>
          <p:nvPr/>
        </p:nvSpPr>
        <p:spPr>
          <a:xfrm>
            <a:off x="703651" y="2360300"/>
            <a:ext cx="1758600" cy="2447400"/>
          </a:xfrm>
          <a:prstGeom prst="rect">
            <a:avLst/>
          </a:prstGeom>
          <a:noFill/>
          <a:ln>
            <a:noFill/>
          </a:ln>
        </p:spPr>
        <p:txBody>
          <a:bodyPr anchorCtr="0" anchor="b" bIns="0" lIns="0" spcFirstLastPara="1" rIns="0" wrap="square" tIns="0">
            <a:spAutoFit/>
          </a:bodyPr>
          <a:lstStyle/>
          <a:p>
            <a:pPr indent="0" lvl="0" marL="0" marR="0" rtl="0" algn="l">
              <a:lnSpc>
                <a:spcPct val="120000"/>
              </a:lnSpc>
              <a:spcBef>
                <a:spcPts val="0"/>
              </a:spcBef>
              <a:spcAft>
                <a:spcPts val="0"/>
              </a:spcAft>
              <a:buClr>
                <a:schemeClr val="dk1"/>
              </a:buClr>
              <a:buSzPts val="1400"/>
              <a:buFont typeface="Arial"/>
              <a:buNone/>
            </a:pPr>
            <a:r>
              <a:rPr b="0" i="0" lang="en-GB" sz="1500" u="none" cap="none" strike="noStrike">
                <a:solidFill>
                  <a:schemeClr val="dk1"/>
                </a:solidFill>
                <a:latin typeface="Arial"/>
                <a:ea typeface="Arial"/>
                <a:cs typeface="Arial"/>
                <a:sym typeface="Arial"/>
              </a:rPr>
              <a:t>While subscription revenue remained stable, there is a gradual </a:t>
            </a:r>
            <a:r>
              <a:rPr b="1" i="0" lang="en-GB" sz="1500" u="none" cap="none" strike="noStrike">
                <a:solidFill>
                  <a:schemeClr val="dk1"/>
                </a:solidFill>
                <a:latin typeface="Arial"/>
                <a:ea typeface="Arial"/>
                <a:cs typeface="Arial"/>
                <a:sym typeface="Arial"/>
              </a:rPr>
              <a:t>decline in equipment sales</a:t>
            </a:r>
            <a:r>
              <a:rPr b="0" i="0" lang="en-GB" sz="1500" u="none" cap="none" strike="noStrike">
                <a:solidFill>
                  <a:schemeClr val="dk1"/>
                </a:solidFill>
                <a:latin typeface="Arial"/>
                <a:ea typeface="Arial"/>
                <a:cs typeface="Arial"/>
                <a:sym typeface="Arial"/>
              </a:rPr>
              <a:t> as covid restrictions subsided that led to Peloton's overall revenue decrease.</a:t>
            </a:r>
            <a:endParaRPr b="0" i="0" sz="1500" u="none" cap="none" strike="noStrike">
              <a:solidFill>
                <a:srgbClr val="000000"/>
              </a:solidFill>
              <a:latin typeface="Arial"/>
              <a:ea typeface="Arial"/>
              <a:cs typeface="Arial"/>
              <a:sym typeface="Arial"/>
            </a:endParaRPr>
          </a:p>
        </p:txBody>
      </p:sp>
      <p:cxnSp>
        <p:nvCxnSpPr>
          <p:cNvPr id="2631" name="Google Shape;2631;g31a185bb7f0_1_61"/>
          <p:cNvCxnSpPr/>
          <p:nvPr/>
        </p:nvCxnSpPr>
        <p:spPr>
          <a:xfrm>
            <a:off x="571366" y="1480391"/>
            <a:ext cx="0" cy="4239900"/>
          </a:xfrm>
          <a:prstGeom prst="straightConnector1">
            <a:avLst/>
          </a:prstGeom>
          <a:noFill/>
          <a:ln cap="flat" cmpd="sng" w="22225">
            <a:solidFill>
              <a:schemeClr val="dk1"/>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rson Template">
  <a:themeElements>
    <a:clrScheme name="Peloton">
      <a:dk1>
        <a:srgbClr val="000000"/>
      </a:dk1>
      <a:lt1>
        <a:srgbClr val="FFFFFF"/>
      </a:lt1>
      <a:dk2>
        <a:srgbClr val="777A80"/>
      </a:dk2>
      <a:lt2>
        <a:srgbClr val="FF3246"/>
      </a:lt2>
      <a:accent1>
        <a:srgbClr val="D8182A"/>
      </a:accent1>
      <a:accent2>
        <a:srgbClr val="FF3246"/>
      </a:accent2>
      <a:accent3>
        <a:srgbClr val="222529"/>
      </a:accent3>
      <a:accent4>
        <a:srgbClr val="777A80"/>
      </a:accent4>
      <a:accent5>
        <a:srgbClr val="A8ACB1"/>
      </a:accent5>
      <a:accent6>
        <a:srgbClr val="E3E2D6"/>
      </a:accent6>
      <a:hlink>
        <a:srgbClr val="A8ABB1"/>
      </a:hlink>
      <a:folHlink>
        <a:srgbClr val="FF55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2024-04-17T16:11:27Z</dcterms:created>
  <dc:creator>Javon Isaac</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0x01010085B8FC4697A93B40A01AE611748AF55B</vt:lpwstr>
  </property>
</Properties>
</file>